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1" r:id="rId5"/>
    <p:sldId id="262" r:id="rId6"/>
    <p:sldId id="269" r:id="rId7"/>
    <p:sldId id="270" r:id="rId8"/>
    <p:sldId id="271" r:id="rId9"/>
    <p:sldId id="272"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7E7"/>
    <a:srgbClr val="FF6161"/>
    <a:srgbClr val="FFB3B3"/>
    <a:srgbClr val="B0D1FE"/>
    <a:srgbClr val="688FDE"/>
    <a:srgbClr val="FFC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3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jpg>
</file>

<file path=ppt/media/image2.png>
</file>

<file path=ppt/media/image3.svg>
</file>

<file path=ppt/media/image4.png>
</file>

<file path=ppt/media/image5.svg>
</file>

<file path=ppt/media/image6.png>
</file>

<file path=ppt/media/image7.sv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9AFA6-E712-7906-A8CC-5D596D0C4D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8C6876E-E9B6-55F0-DE52-AA7C6082E5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D96D7BF-D3C5-7557-6243-0F4965C7DE0A}"/>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EF0587EF-4781-729B-2258-E1833423CF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F6E70E-1CD5-2D45-9D8F-073E8C663227}"/>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2330372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3AB40-056C-FB80-138A-6E17441CA8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24F53CC-5CC0-CF0B-44DF-27C51250D9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F2BFDD-40D8-B460-B78A-F34A506FB698}"/>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327DF09D-6D0C-270D-2732-0344F57F6B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CD25FF-83A5-012D-2ABB-9990601FFC42}"/>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309059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EBB725-AF65-FCAE-A402-F5A7B84F00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B76FC6D-1017-6045-B59A-6B02CDB426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34AA787-039B-C305-3097-D51D7B2F3373}"/>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B33DE375-763F-3C16-E134-29BE1DFF00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713BE7-0C15-CF8C-93D8-88F7464EAA9E}"/>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151749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0674D-3A00-408A-6990-A0422B11C0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9473734-C9AD-5EE0-D54D-7DEBA55CC1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F19992-B3D9-D052-C4B2-C7D9F85FFB6E}"/>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E4506B1C-4B4C-75CA-D833-A51094077C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C13458-8870-3CC9-C6AE-4753D19FE4BF}"/>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747854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5B235-FB73-2F0A-9A72-8B96C26BDB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E8BBB04-148F-7E3E-B178-EF244FF51F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42626F-4FB1-9B0F-4AFB-ADCD7C0F7D35}"/>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F7D8FD16-7E7E-7274-D377-B049A8742E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8E1A62-0087-600E-E782-CD832BE58733}"/>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3458336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86A7-D15E-EF9B-883A-04517A7C74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FCFE8A3-9490-5FAD-A4E3-88EB6887A0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2EB371C-E5EF-5FE6-9A7F-FFBBFACECF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E896218-B985-5FDF-4DEA-EB3F63D1ADA7}"/>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6" name="Footer Placeholder 5">
            <a:extLst>
              <a:ext uri="{FF2B5EF4-FFF2-40B4-BE49-F238E27FC236}">
                <a16:creationId xmlns:a16="http://schemas.microsoft.com/office/drawing/2014/main" id="{B5D0B5E4-61EE-F25D-4C69-655311F2D3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B4BAEA8-8FB8-8439-388D-6A91EBAB7ED0}"/>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1147467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DCF3F-B20A-86F8-E188-D2979F7B749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C6BFC3-7A97-15A8-8743-130BE5AE2E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BDE85D-D42F-4585-409A-A4E88D4770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DB23B33-E6C9-9925-7B2A-ADDC3A524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1E1335-FA98-30B9-FFB5-41BDB592A2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A9B89C0-AF39-4E22-ED09-3377EE6F003A}"/>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8" name="Footer Placeholder 7">
            <a:extLst>
              <a:ext uri="{FF2B5EF4-FFF2-40B4-BE49-F238E27FC236}">
                <a16:creationId xmlns:a16="http://schemas.microsoft.com/office/drawing/2014/main" id="{0282F08C-93D3-F7CF-1FA0-6A88B057E76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9C29611-098F-B97C-32A0-A46B18EDF9AC}"/>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1715092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F79DA-406F-0353-0A40-3C28719CAE4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9D4FA6E-C078-599E-3F52-D03776235025}"/>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4" name="Footer Placeholder 3">
            <a:extLst>
              <a:ext uri="{FF2B5EF4-FFF2-40B4-BE49-F238E27FC236}">
                <a16:creationId xmlns:a16="http://schemas.microsoft.com/office/drawing/2014/main" id="{98BB8C87-6BB8-A0E0-43C0-8BDBD50927B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368DE8D-5431-1584-2BED-480FAB17868F}"/>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414719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EA86DD-3623-7754-2651-6BFF37DF328C}"/>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3" name="Footer Placeholder 2">
            <a:extLst>
              <a:ext uri="{FF2B5EF4-FFF2-40B4-BE49-F238E27FC236}">
                <a16:creationId xmlns:a16="http://schemas.microsoft.com/office/drawing/2014/main" id="{FE0B7F30-F391-0781-6D95-025D5592731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6F61954-3988-9B6E-AE86-2109C39EA459}"/>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3139682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A221-9ED5-E678-06CA-C63E1B70B3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C4E3BD4-3203-6582-B105-24F6A80FDA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61EA5A5-6445-6A40-0CDB-873315199A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CE4DAD-17E3-8A51-2529-D163D9205CDA}"/>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6" name="Footer Placeholder 5">
            <a:extLst>
              <a:ext uri="{FF2B5EF4-FFF2-40B4-BE49-F238E27FC236}">
                <a16:creationId xmlns:a16="http://schemas.microsoft.com/office/drawing/2014/main" id="{6F0911F7-C567-23AB-C28E-A204ED4385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0F105FB-DAF5-F801-AEB2-5BD419E89C71}"/>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3907613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C9685-7A2D-3D55-8EFD-68D96523E8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F592E10-C94B-4B0C-B0BB-6B680F97ED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0DA6B96-06C7-E127-7840-7CCB12505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A2A862-DE6A-710E-D642-B27FD728DB1F}"/>
              </a:ext>
            </a:extLst>
          </p:cNvPr>
          <p:cNvSpPr>
            <a:spLocks noGrp="1"/>
          </p:cNvSpPr>
          <p:nvPr>
            <p:ph type="dt" sz="half" idx="10"/>
          </p:nvPr>
        </p:nvSpPr>
        <p:spPr/>
        <p:txBody>
          <a:bodyPr/>
          <a:lstStyle/>
          <a:p>
            <a:fld id="{A0763A37-A5AA-46C8-A70F-4D2E3EABA603}" type="datetimeFigureOut">
              <a:rPr lang="en-IN" smtClean="0"/>
              <a:t>18-07-2023</a:t>
            </a:fld>
            <a:endParaRPr lang="en-IN"/>
          </a:p>
        </p:txBody>
      </p:sp>
      <p:sp>
        <p:nvSpPr>
          <p:cNvPr id="6" name="Footer Placeholder 5">
            <a:extLst>
              <a:ext uri="{FF2B5EF4-FFF2-40B4-BE49-F238E27FC236}">
                <a16:creationId xmlns:a16="http://schemas.microsoft.com/office/drawing/2014/main" id="{BAA44FC6-45E6-BBDA-AD6D-E9EDC00BAA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BF2E393-C7CF-EA86-D8BD-1C4477F3548E}"/>
              </a:ext>
            </a:extLst>
          </p:cNvPr>
          <p:cNvSpPr>
            <a:spLocks noGrp="1"/>
          </p:cNvSpPr>
          <p:nvPr>
            <p:ph type="sldNum" sz="quarter" idx="12"/>
          </p:nvPr>
        </p:nvSpPr>
        <p:spPr/>
        <p:txBody>
          <a:bodyPr/>
          <a:lstStyle/>
          <a:p>
            <a:fld id="{096C33C4-FEBB-48A4-A946-2C94B743F191}" type="slidenum">
              <a:rPr lang="en-IN" smtClean="0"/>
              <a:t>‹#›</a:t>
            </a:fld>
            <a:endParaRPr lang="en-IN"/>
          </a:p>
        </p:txBody>
      </p:sp>
    </p:spTree>
    <p:extLst>
      <p:ext uri="{BB962C8B-B14F-4D97-AF65-F5344CB8AC3E}">
        <p14:creationId xmlns:p14="http://schemas.microsoft.com/office/powerpoint/2010/main" val="97844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145366-76C6-3D12-63D0-C5641022E4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07E0D03-D322-1392-DBB8-A33925AFBC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8FE06C-C688-E223-C4B0-B1B0B0CB64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763A37-A5AA-46C8-A70F-4D2E3EABA603}" type="datetimeFigureOut">
              <a:rPr lang="en-IN" smtClean="0"/>
              <a:t>18-07-2023</a:t>
            </a:fld>
            <a:endParaRPr lang="en-IN"/>
          </a:p>
        </p:txBody>
      </p:sp>
      <p:sp>
        <p:nvSpPr>
          <p:cNvPr id="5" name="Footer Placeholder 4">
            <a:extLst>
              <a:ext uri="{FF2B5EF4-FFF2-40B4-BE49-F238E27FC236}">
                <a16:creationId xmlns:a16="http://schemas.microsoft.com/office/drawing/2014/main" id="{A55E758D-92E4-0945-441B-D2D43C65FD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CC6F9E0-3A9A-F845-4D98-3F737D1038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6C33C4-FEBB-48A4-A946-2C94B743F191}" type="slidenum">
              <a:rPr lang="en-IN" smtClean="0"/>
              <a:t>‹#›</a:t>
            </a:fld>
            <a:endParaRPr lang="en-IN"/>
          </a:p>
        </p:txBody>
      </p:sp>
    </p:spTree>
    <p:extLst>
      <p:ext uri="{BB962C8B-B14F-4D97-AF65-F5344CB8AC3E}">
        <p14:creationId xmlns:p14="http://schemas.microsoft.com/office/powerpoint/2010/main" val="4384449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exels.com/photo/autumn-leaves-calm-waters-clear-sky-dawn-209798/"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1.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image" Target="../media/image10.jpg"/><Relationship Id="rId2" Type="http://schemas.openxmlformats.org/officeDocument/2006/relationships/image" Target="../media/image8.png"/><Relationship Id="rId16" Type="http://schemas.openxmlformats.org/officeDocument/2006/relationships/hyperlink" Target="https://en.wikipedia.org/wiki/Government_of_Japan"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Buddhism" TargetMode="External"/><Relationship Id="rId10" Type="http://schemas.openxmlformats.org/officeDocument/2006/relationships/image" Target="../media/image7.svg"/><Relationship Id="rId19" Type="http://schemas.openxmlformats.org/officeDocument/2006/relationships/image" Target="../media/image9.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hyperlink" Target="https://en.wikipedia.org/wiki/Shinto" TargetMode="External"/><Relationship Id="rId22" Type="http://schemas.openxmlformats.org/officeDocument/2006/relationships/hyperlink" Target="https://en.wikipedia.org/wiki/Japanese_people"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hyperlink" Target="https://www.pexels.com/photo/autumn-leaves-calm-waters-clear-sky-dawn-209798/" TargetMode="External"/><Relationship Id="rId7" Type="http://schemas.openxmlformats.org/officeDocument/2006/relationships/image" Target="../media/image2.png"/><Relationship Id="rId12" Type="http://schemas.openxmlformats.org/officeDocument/2006/relationships/image" Target="../media/image7.sv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s://www.britannica.com/place/Pacific-Ocean" TargetMode="External"/><Relationship Id="rId11" Type="http://schemas.openxmlformats.org/officeDocument/2006/relationships/image" Target="../media/image6.png"/><Relationship Id="rId5" Type="http://schemas.openxmlformats.org/officeDocument/2006/relationships/hyperlink" Target="https://www.britannica.com/place/Japan" TargetMode="External"/><Relationship Id="rId10" Type="http://schemas.openxmlformats.org/officeDocument/2006/relationships/image" Target="../media/image5.svg"/><Relationship Id="rId4" Type="http://schemas.openxmlformats.org/officeDocument/2006/relationships/hyperlink" Target="https://www.britannica.com/science/mountain-landform" TargetMode="Externa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www.pexels.com/photo/autumn-leaves-calm-waters-clear-sky-dawn-209798/" TargetMode="External"/><Relationship Id="rId7" Type="http://schemas.openxmlformats.org/officeDocument/2006/relationships/image" Target="../media/image5.svg"/><Relationship Id="rId12" Type="http://schemas.openxmlformats.org/officeDocument/2006/relationships/hyperlink" Target="https://www.britannica.com/place/Pacific-Ocean"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www.britannica.com/place/Japan" TargetMode="External"/><Relationship Id="rId5" Type="http://schemas.openxmlformats.org/officeDocument/2006/relationships/image" Target="../media/image3.svg"/><Relationship Id="rId10" Type="http://schemas.openxmlformats.org/officeDocument/2006/relationships/hyperlink" Target="https://www.britannica.com/science/mountain-landform" TargetMode="External"/><Relationship Id="rId4" Type="http://schemas.openxmlformats.org/officeDocument/2006/relationships/image" Target="../media/image2.png"/><Relationship Id="rId9" Type="http://schemas.openxmlformats.org/officeDocument/2006/relationships/image" Target="../media/image7.svg"/></Relationships>
</file>

<file path=ppt/slides/_rels/slide4.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hyperlink" Target="https://en.wikipedia.org/wiki/Buddhism" TargetMode="External"/><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hyperlink" Target="https://en.wikipedia.org/wiki/Shinto" TargetMode="External"/><Relationship Id="rId2" Type="http://schemas.openxmlformats.org/officeDocument/2006/relationships/image" Target="../media/image8.png"/><Relationship Id="rId16" Type="http://schemas.openxmlformats.org/officeDocument/2006/relationships/image" Target="../media/image11.jpg"/><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image" Target="../media/image10.jpg"/><Relationship Id="rId10" Type="http://schemas.openxmlformats.org/officeDocument/2006/relationships/image" Target="../media/image7.svg"/><Relationship Id="rId19" Type="http://schemas.openxmlformats.org/officeDocument/2006/relationships/hyperlink" Target="https://en.wikipedia.org/wiki/Government_of_Japan" TargetMode="External"/><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image" Target="../media/image9.jpg"/><Relationship Id="rId22" Type="http://schemas.openxmlformats.org/officeDocument/2006/relationships/hyperlink" Target="https://en.wikipedia.org/wiki/Japanese_people"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0.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hyperlink" Target="https://en.wikipedia.org/wiki/Government_of_Japan" TargetMode="External"/><Relationship Id="rId2" Type="http://schemas.openxmlformats.org/officeDocument/2006/relationships/image" Target="../media/image8.png"/><Relationship Id="rId16" Type="http://schemas.openxmlformats.org/officeDocument/2006/relationships/hyperlink" Target="https://en.wikipedia.org/wiki/Buddhism"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Shinto" TargetMode="External"/><Relationship Id="rId10" Type="http://schemas.openxmlformats.org/officeDocument/2006/relationships/image" Target="../media/image7.svg"/><Relationship Id="rId19" Type="http://schemas.openxmlformats.org/officeDocument/2006/relationships/image" Target="../media/image11.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image" Target="../media/image9.jpg"/><Relationship Id="rId22" Type="http://schemas.openxmlformats.org/officeDocument/2006/relationships/hyperlink" Target="https://en.wikipedia.org/wiki/Japanese_people"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0.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hyperlink" Target="https://en.wikipedia.org/wiki/Government_of_Japan" TargetMode="External"/><Relationship Id="rId2" Type="http://schemas.openxmlformats.org/officeDocument/2006/relationships/image" Target="../media/image8.png"/><Relationship Id="rId16" Type="http://schemas.openxmlformats.org/officeDocument/2006/relationships/hyperlink" Target="https://en.wikipedia.org/wiki/Buddhism"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Shinto" TargetMode="External"/><Relationship Id="rId10" Type="http://schemas.openxmlformats.org/officeDocument/2006/relationships/image" Target="../media/image7.svg"/><Relationship Id="rId19" Type="http://schemas.openxmlformats.org/officeDocument/2006/relationships/image" Target="../media/image11.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image" Target="../media/image9.jpg"/><Relationship Id="rId22" Type="http://schemas.openxmlformats.org/officeDocument/2006/relationships/hyperlink" Target="https://en.wikipedia.org/wiki/Japanese_people"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0.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hyperlink" Target="https://en.wikipedia.org/wiki/Government_of_Japan" TargetMode="External"/><Relationship Id="rId2" Type="http://schemas.openxmlformats.org/officeDocument/2006/relationships/image" Target="../media/image8.png"/><Relationship Id="rId16" Type="http://schemas.openxmlformats.org/officeDocument/2006/relationships/hyperlink" Target="https://en.wikipedia.org/wiki/Buddhism"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Shinto" TargetMode="External"/><Relationship Id="rId10" Type="http://schemas.openxmlformats.org/officeDocument/2006/relationships/image" Target="../media/image7.svg"/><Relationship Id="rId19" Type="http://schemas.openxmlformats.org/officeDocument/2006/relationships/image" Target="../media/image11.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image" Target="../media/image9.jpg"/><Relationship Id="rId22" Type="http://schemas.openxmlformats.org/officeDocument/2006/relationships/hyperlink" Target="https://en.wikipedia.org/wiki/Japanese_people"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0.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hyperlink" Target="https://en.wikipedia.org/wiki/Government_of_Japan" TargetMode="External"/><Relationship Id="rId2" Type="http://schemas.openxmlformats.org/officeDocument/2006/relationships/image" Target="../media/image8.png"/><Relationship Id="rId16" Type="http://schemas.openxmlformats.org/officeDocument/2006/relationships/hyperlink" Target="https://en.wikipedia.org/wiki/Buddhism"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Shinto" TargetMode="External"/><Relationship Id="rId10" Type="http://schemas.openxmlformats.org/officeDocument/2006/relationships/image" Target="../media/image7.svg"/><Relationship Id="rId19" Type="http://schemas.openxmlformats.org/officeDocument/2006/relationships/image" Target="../media/image11.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image" Target="../media/image9.jpg"/><Relationship Id="rId22" Type="http://schemas.openxmlformats.org/officeDocument/2006/relationships/hyperlink" Target="https://en.wikipedia.org/wiki/Japanese_people"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5.svg"/><Relationship Id="rId13" Type="http://schemas.openxmlformats.org/officeDocument/2006/relationships/hyperlink" Target="https://www.britannica.com/place/Pacific-Ocean" TargetMode="External"/><Relationship Id="rId18" Type="http://schemas.openxmlformats.org/officeDocument/2006/relationships/image" Target="../media/image11.jpg"/><Relationship Id="rId3" Type="http://schemas.openxmlformats.org/officeDocument/2006/relationships/image" Target="../media/image1.jpeg"/><Relationship Id="rId21" Type="http://schemas.openxmlformats.org/officeDocument/2006/relationships/hyperlink" Target="https://en.wikipedia.org/wiki/Cultural_Landscape_(Japan)" TargetMode="External"/><Relationship Id="rId7" Type="http://schemas.openxmlformats.org/officeDocument/2006/relationships/image" Target="../media/image4.png"/><Relationship Id="rId12" Type="http://schemas.openxmlformats.org/officeDocument/2006/relationships/hyperlink" Target="https://www.britannica.com/place/Japan" TargetMode="External"/><Relationship Id="rId17" Type="http://schemas.openxmlformats.org/officeDocument/2006/relationships/image" Target="../media/image10.jpg"/><Relationship Id="rId2" Type="http://schemas.openxmlformats.org/officeDocument/2006/relationships/image" Target="../media/image8.png"/><Relationship Id="rId16" Type="http://schemas.openxmlformats.org/officeDocument/2006/relationships/hyperlink" Target="https://en.wikipedia.org/wiki/Government_of_Japan" TargetMode="External"/><Relationship Id="rId20" Type="http://schemas.openxmlformats.org/officeDocument/2006/relationships/hyperlink" Target="https://en.wikipedia.org/wiki/Japanese_painting" TargetMode="Externa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hyperlink" Target="https://www.britannica.com/science/mountain-landform" TargetMode="External"/><Relationship Id="rId5" Type="http://schemas.openxmlformats.org/officeDocument/2006/relationships/image" Target="../media/image2.png"/><Relationship Id="rId15" Type="http://schemas.openxmlformats.org/officeDocument/2006/relationships/hyperlink" Target="https://en.wikipedia.org/wiki/Buddhism" TargetMode="External"/><Relationship Id="rId10" Type="http://schemas.openxmlformats.org/officeDocument/2006/relationships/image" Target="../media/image7.svg"/><Relationship Id="rId19" Type="http://schemas.openxmlformats.org/officeDocument/2006/relationships/image" Target="../media/image9.jpg"/><Relationship Id="rId4" Type="http://schemas.openxmlformats.org/officeDocument/2006/relationships/hyperlink" Target="https://www.pexels.com/photo/autumn-leaves-calm-waters-clear-sky-dawn-209798/" TargetMode="External"/><Relationship Id="rId9" Type="http://schemas.openxmlformats.org/officeDocument/2006/relationships/image" Target="../media/image6.png"/><Relationship Id="rId14" Type="http://schemas.openxmlformats.org/officeDocument/2006/relationships/hyperlink" Target="https://en.wikipedia.org/wiki/Shinto" TargetMode="External"/><Relationship Id="rId22" Type="http://schemas.openxmlformats.org/officeDocument/2006/relationships/hyperlink" Target="https://en.wikipedia.org/wiki/Japanese_peopl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B5F5B-4C19-AD34-4FB2-055822A465B3}"/>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47E330A2-8043-57AD-3780-5D7F423FDFE5}"/>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571AAD29-520C-235D-BB7C-CD665B0F722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642025"/>
            <a:ext cx="12192000" cy="7879404"/>
          </a:xfrm>
          <a:prstGeom prst="rect">
            <a:avLst/>
          </a:prstGeom>
        </p:spPr>
      </p:pic>
      <p:sp>
        <p:nvSpPr>
          <p:cNvPr id="9" name="TextBox 8">
            <a:extLst>
              <a:ext uri="{FF2B5EF4-FFF2-40B4-BE49-F238E27FC236}">
                <a16:creationId xmlns:a16="http://schemas.microsoft.com/office/drawing/2014/main" id="{F92E3499-5C07-07A3-B72D-5492E2EC31E7}"/>
              </a:ext>
            </a:extLst>
          </p:cNvPr>
          <p:cNvSpPr txBox="1"/>
          <p:nvPr/>
        </p:nvSpPr>
        <p:spPr>
          <a:xfrm>
            <a:off x="0" y="-1189206"/>
            <a:ext cx="12542196" cy="8554125"/>
          </a:xfrm>
          <a:custGeom>
            <a:avLst/>
            <a:gdLst/>
            <a:ahLst/>
            <a:cxnLst/>
            <a:rect l="l" t="t" r="r" b="b"/>
            <a:pathLst>
              <a:path w="12192000" h="8554125">
                <a:moveTo>
                  <a:pt x="7325457" y="3475160"/>
                </a:moveTo>
                <a:cubicBezTo>
                  <a:pt x="7347140" y="3516460"/>
                  <a:pt x="7381212" y="3611449"/>
                  <a:pt x="7427674" y="3760129"/>
                </a:cubicBezTo>
                <a:cubicBezTo>
                  <a:pt x="7475170" y="3913970"/>
                  <a:pt x="7498917" y="4007927"/>
                  <a:pt x="7498917" y="4042000"/>
                </a:cubicBezTo>
                <a:cubicBezTo>
                  <a:pt x="7498917" y="4051293"/>
                  <a:pt x="7497884" y="4058520"/>
                  <a:pt x="7495819" y="4063682"/>
                </a:cubicBezTo>
                <a:cubicBezTo>
                  <a:pt x="7488592" y="4080202"/>
                  <a:pt x="7450906" y="4088462"/>
                  <a:pt x="7382761" y="4088462"/>
                </a:cubicBezTo>
                <a:cubicBezTo>
                  <a:pt x="7309454" y="4088462"/>
                  <a:pt x="7256796" y="4087430"/>
                  <a:pt x="7224789" y="4085365"/>
                </a:cubicBezTo>
                <a:cubicBezTo>
                  <a:pt x="7162839" y="4083300"/>
                  <a:pt x="7131865" y="4072975"/>
                  <a:pt x="7131865" y="4054390"/>
                </a:cubicBezTo>
                <a:cubicBezTo>
                  <a:pt x="7131865" y="4026513"/>
                  <a:pt x="7159742" y="3932039"/>
                  <a:pt x="7215497" y="3770970"/>
                </a:cubicBezTo>
                <a:cubicBezTo>
                  <a:pt x="7267121" y="3619193"/>
                  <a:pt x="7303775" y="3520590"/>
                  <a:pt x="7325457" y="3475160"/>
                </a:cubicBezTo>
                <a:close/>
                <a:moveTo>
                  <a:pt x="3058258" y="3475160"/>
                </a:moveTo>
                <a:cubicBezTo>
                  <a:pt x="3079940" y="3516460"/>
                  <a:pt x="3114013" y="3611449"/>
                  <a:pt x="3160475" y="3760129"/>
                </a:cubicBezTo>
                <a:cubicBezTo>
                  <a:pt x="3207969" y="3913970"/>
                  <a:pt x="3231717" y="4007927"/>
                  <a:pt x="3231717" y="4042000"/>
                </a:cubicBezTo>
                <a:cubicBezTo>
                  <a:pt x="3231717" y="4051293"/>
                  <a:pt x="3230684" y="4058520"/>
                  <a:pt x="3228620" y="4063682"/>
                </a:cubicBezTo>
                <a:cubicBezTo>
                  <a:pt x="3221392" y="4080202"/>
                  <a:pt x="3183706" y="4088462"/>
                  <a:pt x="3115561" y="4088462"/>
                </a:cubicBezTo>
                <a:cubicBezTo>
                  <a:pt x="3042254" y="4088462"/>
                  <a:pt x="2989597" y="4087430"/>
                  <a:pt x="2957590" y="4085365"/>
                </a:cubicBezTo>
                <a:cubicBezTo>
                  <a:pt x="2895640" y="4083300"/>
                  <a:pt x="2864665" y="4072975"/>
                  <a:pt x="2864665" y="4054390"/>
                </a:cubicBezTo>
                <a:cubicBezTo>
                  <a:pt x="2864665" y="4026513"/>
                  <a:pt x="2892542" y="3932039"/>
                  <a:pt x="2948297" y="3770970"/>
                </a:cubicBezTo>
                <a:cubicBezTo>
                  <a:pt x="2999922" y="3619193"/>
                  <a:pt x="3036575" y="3520590"/>
                  <a:pt x="3058258" y="3475160"/>
                </a:cubicBezTo>
                <a:close/>
                <a:moveTo>
                  <a:pt x="5199681" y="3244397"/>
                </a:moveTo>
                <a:cubicBezTo>
                  <a:pt x="5434057" y="3244397"/>
                  <a:pt x="5551245" y="3364683"/>
                  <a:pt x="5551245" y="3605254"/>
                </a:cubicBezTo>
                <a:cubicBezTo>
                  <a:pt x="5551245" y="3831371"/>
                  <a:pt x="5439219" y="3944429"/>
                  <a:pt x="5215168" y="3944429"/>
                </a:cubicBezTo>
                <a:cubicBezTo>
                  <a:pt x="5029319" y="3944429"/>
                  <a:pt x="4936394" y="3934104"/>
                  <a:pt x="4936394" y="3913454"/>
                </a:cubicBezTo>
                <a:cubicBezTo>
                  <a:pt x="4936394" y="3881447"/>
                  <a:pt x="4935103" y="3834210"/>
                  <a:pt x="4932522" y="3771744"/>
                </a:cubicBezTo>
                <a:cubicBezTo>
                  <a:pt x="4929942" y="3709278"/>
                  <a:pt x="4928650" y="3662042"/>
                  <a:pt x="4928650" y="3630034"/>
                </a:cubicBezTo>
                <a:cubicBezTo>
                  <a:pt x="4928650" y="3404950"/>
                  <a:pt x="4932264" y="3285697"/>
                  <a:pt x="4939492" y="3272275"/>
                </a:cubicBezTo>
                <a:cubicBezTo>
                  <a:pt x="4947751" y="3253690"/>
                  <a:pt x="5034481" y="3244397"/>
                  <a:pt x="5199681" y="3244397"/>
                </a:cubicBezTo>
                <a:close/>
                <a:moveTo>
                  <a:pt x="1198502" y="2754995"/>
                </a:moveTo>
                <a:cubicBezTo>
                  <a:pt x="1165462" y="2754995"/>
                  <a:pt x="1148942" y="2764287"/>
                  <a:pt x="1148942" y="2782872"/>
                </a:cubicBezTo>
                <a:cubicBezTo>
                  <a:pt x="1148942" y="2788035"/>
                  <a:pt x="1149974" y="2795778"/>
                  <a:pt x="1152039" y="2806103"/>
                </a:cubicBezTo>
                <a:cubicBezTo>
                  <a:pt x="1189209" y="3098299"/>
                  <a:pt x="1207794" y="3509749"/>
                  <a:pt x="1207794" y="4040451"/>
                </a:cubicBezTo>
                <a:cubicBezTo>
                  <a:pt x="1207794" y="4269665"/>
                  <a:pt x="1193339" y="4434348"/>
                  <a:pt x="1164429" y="4534500"/>
                </a:cubicBezTo>
                <a:cubicBezTo>
                  <a:pt x="1142747" y="4607807"/>
                  <a:pt x="1111772" y="4668724"/>
                  <a:pt x="1071505" y="4717251"/>
                </a:cubicBezTo>
                <a:cubicBezTo>
                  <a:pt x="1050855" y="4742031"/>
                  <a:pt x="1002327" y="4787977"/>
                  <a:pt x="925923" y="4855090"/>
                </a:cubicBezTo>
                <a:cubicBezTo>
                  <a:pt x="914565" y="4865415"/>
                  <a:pt x="908887" y="4875223"/>
                  <a:pt x="908887" y="4884516"/>
                </a:cubicBezTo>
                <a:cubicBezTo>
                  <a:pt x="908887" y="4892776"/>
                  <a:pt x="914565" y="4903101"/>
                  <a:pt x="925923" y="4915491"/>
                </a:cubicBezTo>
                <a:cubicBezTo>
                  <a:pt x="1012652" y="4993960"/>
                  <a:pt x="1078216" y="5051780"/>
                  <a:pt x="1122613" y="5088950"/>
                </a:cubicBezTo>
                <a:cubicBezTo>
                  <a:pt x="1199018" y="5173614"/>
                  <a:pt x="1255289" y="5237113"/>
                  <a:pt x="1291426" y="5279445"/>
                </a:cubicBezTo>
                <a:cubicBezTo>
                  <a:pt x="1302784" y="5292868"/>
                  <a:pt x="1314141" y="5299579"/>
                  <a:pt x="1325498" y="5299579"/>
                </a:cubicBezTo>
                <a:cubicBezTo>
                  <a:pt x="1337888" y="5299579"/>
                  <a:pt x="1353892" y="5290803"/>
                  <a:pt x="1373509" y="5273250"/>
                </a:cubicBezTo>
                <a:cubicBezTo>
                  <a:pt x="1542839" y="5130766"/>
                  <a:pt x="1665705" y="4934075"/>
                  <a:pt x="1742110" y="4683179"/>
                </a:cubicBezTo>
                <a:cubicBezTo>
                  <a:pt x="1784443" y="4541727"/>
                  <a:pt x="1805609" y="4341940"/>
                  <a:pt x="1805609" y="4083816"/>
                </a:cubicBezTo>
                <a:cubicBezTo>
                  <a:pt x="1805609" y="3940299"/>
                  <a:pt x="1806641" y="3725282"/>
                  <a:pt x="1808706" y="3438765"/>
                </a:cubicBezTo>
                <a:cubicBezTo>
                  <a:pt x="1810771" y="3152247"/>
                  <a:pt x="1811804" y="2937746"/>
                  <a:pt x="1811804" y="2795262"/>
                </a:cubicBezTo>
                <a:cubicBezTo>
                  <a:pt x="1811804" y="2768417"/>
                  <a:pt x="1796832" y="2754995"/>
                  <a:pt x="1766890" y="2754995"/>
                </a:cubicBezTo>
                <a:cubicBezTo>
                  <a:pt x="1735915" y="2754995"/>
                  <a:pt x="1689969" y="2756543"/>
                  <a:pt x="1629052" y="2759641"/>
                </a:cubicBezTo>
                <a:cubicBezTo>
                  <a:pt x="1568135" y="2762738"/>
                  <a:pt x="1522189" y="2764287"/>
                  <a:pt x="1491214" y="2764287"/>
                </a:cubicBezTo>
                <a:cubicBezTo>
                  <a:pt x="1458174" y="2764287"/>
                  <a:pt x="1409388" y="2762738"/>
                  <a:pt x="1344858" y="2759641"/>
                </a:cubicBezTo>
                <a:cubicBezTo>
                  <a:pt x="1280327" y="2756543"/>
                  <a:pt x="1231541" y="2754995"/>
                  <a:pt x="1198502" y="2754995"/>
                </a:cubicBezTo>
                <a:close/>
                <a:moveTo>
                  <a:pt x="4882188" y="2751897"/>
                </a:moveTo>
                <a:cubicBezTo>
                  <a:pt x="4607544" y="2751897"/>
                  <a:pt x="4429956" y="2757060"/>
                  <a:pt x="4349421" y="2767385"/>
                </a:cubicBezTo>
                <a:cubicBezTo>
                  <a:pt x="4316381" y="2771515"/>
                  <a:pt x="4300893" y="2783388"/>
                  <a:pt x="4302959" y="2803006"/>
                </a:cubicBezTo>
                <a:lnTo>
                  <a:pt x="4304507" y="2824688"/>
                </a:lnTo>
                <a:cubicBezTo>
                  <a:pt x="4332384" y="3181931"/>
                  <a:pt x="4346323" y="3522655"/>
                  <a:pt x="4346323" y="3846858"/>
                </a:cubicBezTo>
                <a:cubicBezTo>
                  <a:pt x="4346323" y="3961465"/>
                  <a:pt x="4344516" y="4133634"/>
                  <a:pt x="4340903" y="4363364"/>
                </a:cubicBezTo>
                <a:cubicBezTo>
                  <a:pt x="4337289" y="4593094"/>
                  <a:pt x="4335482" y="4765263"/>
                  <a:pt x="4335482" y="4879869"/>
                </a:cubicBezTo>
                <a:cubicBezTo>
                  <a:pt x="4335482" y="4909812"/>
                  <a:pt x="4350453" y="4924783"/>
                  <a:pt x="4380396" y="4924783"/>
                </a:cubicBezTo>
                <a:cubicBezTo>
                  <a:pt x="4443378" y="4924783"/>
                  <a:pt x="4537851" y="4926590"/>
                  <a:pt x="4663816" y="4930204"/>
                </a:cubicBezTo>
                <a:cubicBezTo>
                  <a:pt x="4789779" y="4933817"/>
                  <a:pt x="4884253" y="4935624"/>
                  <a:pt x="4947236" y="4935624"/>
                </a:cubicBezTo>
                <a:cubicBezTo>
                  <a:pt x="4968918" y="4935624"/>
                  <a:pt x="4979760" y="4923751"/>
                  <a:pt x="4979760" y="4900003"/>
                </a:cubicBezTo>
                <a:cubicBezTo>
                  <a:pt x="4979760" y="4853541"/>
                  <a:pt x="4975113" y="4783331"/>
                  <a:pt x="4965821" y="4689374"/>
                </a:cubicBezTo>
                <a:cubicBezTo>
                  <a:pt x="4956528" y="4595417"/>
                  <a:pt x="4951881" y="4524691"/>
                  <a:pt x="4951881" y="4477196"/>
                </a:cubicBezTo>
                <a:cubicBezTo>
                  <a:pt x="4951881" y="4438994"/>
                  <a:pt x="4974080" y="4419893"/>
                  <a:pt x="5018478" y="4419893"/>
                </a:cubicBezTo>
                <a:cubicBezTo>
                  <a:pt x="5059777" y="4419893"/>
                  <a:pt x="5121985" y="4422216"/>
                  <a:pt x="5205102" y="4426862"/>
                </a:cubicBezTo>
                <a:cubicBezTo>
                  <a:pt x="5288217" y="4431508"/>
                  <a:pt x="5350425" y="4433832"/>
                  <a:pt x="5391725" y="4433832"/>
                </a:cubicBezTo>
                <a:cubicBezTo>
                  <a:pt x="5638491" y="4433832"/>
                  <a:pt x="5832083" y="4351748"/>
                  <a:pt x="5972503" y="4187582"/>
                </a:cubicBezTo>
                <a:cubicBezTo>
                  <a:pt x="6103630" y="4032708"/>
                  <a:pt x="6169193" y="3830338"/>
                  <a:pt x="6169193" y="3580475"/>
                </a:cubicBezTo>
                <a:cubicBezTo>
                  <a:pt x="6169193" y="3336806"/>
                  <a:pt x="6092788" y="3139599"/>
                  <a:pt x="5939979" y="2988855"/>
                </a:cubicBezTo>
                <a:cubicBezTo>
                  <a:pt x="5790267" y="2842241"/>
                  <a:pt x="5593061" y="2765320"/>
                  <a:pt x="5348360" y="2758092"/>
                </a:cubicBezTo>
                <a:cubicBezTo>
                  <a:pt x="5199681" y="2753962"/>
                  <a:pt x="5044290" y="2751897"/>
                  <a:pt x="4882188" y="2751897"/>
                </a:cubicBezTo>
                <a:close/>
                <a:moveTo>
                  <a:pt x="9110668" y="2720922"/>
                </a:moveTo>
                <a:cubicBezTo>
                  <a:pt x="9080726" y="2720922"/>
                  <a:pt x="9039943" y="2725569"/>
                  <a:pt x="8988318" y="2734861"/>
                </a:cubicBezTo>
                <a:cubicBezTo>
                  <a:pt x="8927401" y="2746218"/>
                  <a:pt x="8886618" y="2752930"/>
                  <a:pt x="8865967" y="2754995"/>
                </a:cubicBezTo>
                <a:cubicBezTo>
                  <a:pt x="8778206" y="2763255"/>
                  <a:pt x="8704382" y="2767385"/>
                  <a:pt x="8644497" y="2767385"/>
                </a:cubicBezTo>
                <a:cubicBezTo>
                  <a:pt x="8604230" y="2767385"/>
                  <a:pt x="8584096" y="2778742"/>
                  <a:pt x="8584096" y="2801457"/>
                </a:cubicBezTo>
                <a:cubicBezTo>
                  <a:pt x="8584096" y="2919161"/>
                  <a:pt x="8589001" y="3096234"/>
                  <a:pt x="8598809" y="3332676"/>
                </a:cubicBezTo>
                <a:cubicBezTo>
                  <a:pt x="8608618" y="3569117"/>
                  <a:pt x="8613522" y="3746706"/>
                  <a:pt x="8613522" y="3865443"/>
                </a:cubicBezTo>
                <a:cubicBezTo>
                  <a:pt x="8613522" y="3977985"/>
                  <a:pt x="8608102" y="4146798"/>
                  <a:pt x="8597260" y="4371882"/>
                </a:cubicBezTo>
                <a:cubicBezTo>
                  <a:pt x="8586419" y="4596966"/>
                  <a:pt x="8580998" y="4765263"/>
                  <a:pt x="8580998" y="4876772"/>
                </a:cubicBezTo>
                <a:cubicBezTo>
                  <a:pt x="8580998" y="4908779"/>
                  <a:pt x="8595970" y="4924783"/>
                  <a:pt x="8625912" y="4924783"/>
                </a:cubicBezTo>
                <a:lnTo>
                  <a:pt x="9161777" y="4924783"/>
                </a:lnTo>
                <a:cubicBezTo>
                  <a:pt x="9189654" y="4924783"/>
                  <a:pt x="9203593" y="4906714"/>
                  <a:pt x="9203593" y="4870577"/>
                </a:cubicBezTo>
                <a:cubicBezTo>
                  <a:pt x="9203593" y="4750808"/>
                  <a:pt x="9200238" y="4571153"/>
                  <a:pt x="9193526" y="4331615"/>
                </a:cubicBezTo>
                <a:cubicBezTo>
                  <a:pt x="9186816" y="4092076"/>
                  <a:pt x="9183460" y="3912422"/>
                  <a:pt x="9183460" y="3792652"/>
                </a:cubicBezTo>
                <a:cubicBezTo>
                  <a:pt x="9183460" y="3777165"/>
                  <a:pt x="9187590" y="3765807"/>
                  <a:pt x="9195850" y="3758580"/>
                </a:cubicBezTo>
                <a:cubicBezTo>
                  <a:pt x="9207207" y="3764775"/>
                  <a:pt x="9214951" y="3770970"/>
                  <a:pt x="9219080" y="3777165"/>
                </a:cubicBezTo>
                <a:cubicBezTo>
                  <a:pt x="9364662" y="3964047"/>
                  <a:pt x="9473074" y="4105499"/>
                  <a:pt x="9544316" y="4201520"/>
                </a:cubicBezTo>
                <a:cubicBezTo>
                  <a:pt x="9804505" y="4545341"/>
                  <a:pt x="9971769" y="4767328"/>
                  <a:pt x="10046109" y="4867480"/>
                </a:cubicBezTo>
                <a:cubicBezTo>
                  <a:pt x="10071922" y="4901552"/>
                  <a:pt x="10094120" y="4918588"/>
                  <a:pt x="10112705" y="4918588"/>
                </a:cubicBezTo>
                <a:cubicBezTo>
                  <a:pt x="10139550" y="4918588"/>
                  <a:pt x="10179818" y="4920653"/>
                  <a:pt x="10233507" y="4924783"/>
                </a:cubicBezTo>
                <a:cubicBezTo>
                  <a:pt x="10287197" y="4928913"/>
                  <a:pt x="10327465" y="4930978"/>
                  <a:pt x="10354309" y="4930978"/>
                </a:cubicBezTo>
                <a:cubicBezTo>
                  <a:pt x="10379089" y="4930978"/>
                  <a:pt x="10416517" y="4929945"/>
                  <a:pt x="10466593" y="4927880"/>
                </a:cubicBezTo>
                <a:cubicBezTo>
                  <a:pt x="10516669" y="4925816"/>
                  <a:pt x="10554097" y="4924783"/>
                  <a:pt x="10578877" y="4924783"/>
                </a:cubicBezTo>
                <a:cubicBezTo>
                  <a:pt x="10608820" y="4924783"/>
                  <a:pt x="10623791" y="4910844"/>
                  <a:pt x="10623791" y="4882967"/>
                </a:cubicBezTo>
                <a:lnTo>
                  <a:pt x="10623791" y="3862346"/>
                </a:lnTo>
                <a:cubicBezTo>
                  <a:pt x="10623791" y="3743609"/>
                  <a:pt x="10628695" y="3566278"/>
                  <a:pt x="10638504" y="3330353"/>
                </a:cubicBezTo>
                <a:cubicBezTo>
                  <a:pt x="10648312" y="3094428"/>
                  <a:pt x="10653217" y="2917613"/>
                  <a:pt x="10653217" y="2799908"/>
                </a:cubicBezTo>
                <a:cubicBezTo>
                  <a:pt x="10653217" y="2767901"/>
                  <a:pt x="10643408" y="2751897"/>
                  <a:pt x="10623791" y="2751897"/>
                </a:cubicBezTo>
                <a:cubicBezTo>
                  <a:pt x="10561840" y="2751897"/>
                  <a:pt x="10468400" y="2754478"/>
                  <a:pt x="10343468" y="2759641"/>
                </a:cubicBezTo>
                <a:cubicBezTo>
                  <a:pt x="10218536" y="2764803"/>
                  <a:pt x="10125095" y="2767385"/>
                  <a:pt x="10063145" y="2767385"/>
                </a:cubicBezTo>
                <a:cubicBezTo>
                  <a:pt x="10041463" y="2767385"/>
                  <a:pt x="10030622" y="2786486"/>
                  <a:pt x="10030622" y="2824688"/>
                </a:cubicBezTo>
                <a:cubicBezTo>
                  <a:pt x="10030622" y="2934133"/>
                  <a:pt x="10036559" y="3097783"/>
                  <a:pt x="10048432" y="3315640"/>
                </a:cubicBezTo>
                <a:cubicBezTo>
                  <a:pt x="10060306" y="3533496"/>
                  <a:pt x="10066243" y="3696630"/>
                  <a:pt x="10066243" y="3805042"/>
                </a:cubicBezTo>
                <a:cubicBezTo>
                  <a:pt x="10066243" y="3885577"/>
                  <a:pt x="10059532" y="3925844"/>
                  <a:pt x="10046109" y="3925844"/>
                </a:cubicBezTo>
                <a:cubicBezTo>
                  <a:pt x="10027524" y="3925844"/>
                  <a:pt x="10005326" y="3909841"/>
                  <a:pt x="9979513" y="3877833"/>
                </a:cubicBezTo>
                <a:cubicBezTo>
                  <a:pt x="9875232" y="3740511"/>
                  <a:pt x="9797278" y="3636229"/>
                  <a:pt x="9745653" y="3564987"/>
                </a:cubicBezTo>
                <a:lnTo>
                  <a:pt x="9167972" y="2773580"/>
                </a:lnTo>
                <a:cubicBezTo>
                  <a:pt x="9142160" y="2738475"/>
                  <a:pt x="9123058" y="2720922"/>
                  <a:pt x="9110668" y="2720922"/>
                </a:cubicBezTo>
                <a:close/>
                <a:moveTo>
                  <a:pt x="7052879" y="2714727"/>
                </a:moveTo>
                <a:cubicBezTo>
                  <a:pt x="7036359" y="2714727"/>
                  <a:pt x="7021904" y="2734345"/>
                  <a:pt x="7009514" y="2773580"/>
                </a:cubicBezTo>
                <a:cubicBezTo>
                  <a:pt x="6987831" y="2841724"/>
                  <a:pt x="6850510" y="3218069"/>
                  <a:pt x="6597548" y="3902613"/>
                </a:cubicBezTo>
                <a:cubicBezTo>
                  <a:pt x="6364204" y="4535533"/>
                  <a:pt x="6247532" y="4865415"/>
                  <a:pt x="6247532" y="4892259"/>
                </a:cubicBezTo>
                <a:cubicBezTo>
                  <a:pt x="6247532" y="4922202"/>
                  <a:pt x="6326518" y="4937173"/>
                  <a:pt x="6484490" y="4937173"/>
                </a:cubicBezTo>
                <a:cubicBezTo>
                  <a:pt x="6684794" y="4937173"/>
                  <a:pt x="6802499" y="4933043"/>
                  <a:pt x="6837603" y="4924783"/>
                </a:cubicBezTo>
                <a:cubicBezTo>
                  <a:pt x="6865481" y="4917556"/>
                  <a:pt x="6889228" y="4871093"/>
                  <a:pt x="6908846" y="4785396"/>
                </a:cubicBezTo>
                <a:cubicBezTo>
                  <a:pt x="6930528" y="4691439"/>
                  <a:pt x="6950145" y="4636201"/>
                  <a:pt x="6967698" y="4619681"/>
                </a:cubicBezTo>
                <a:cubicBezTo>
                  <a:pt x="6979055" y="4610388"/>
                  <a:pt x="7072496" y="4605742"/>
                  <a:pt x="7248020" y="4605742"/>
                </a:cubicBezTo>
                <a:cubicBezTo>
                  <a:pt x="7508209" y="4605742"/>
                  <a:pt x="7646563" y="4609356"/>
                  <a:pt x="7663083" y="4616583"/>
                </a:cubicBezTo>
                <a:cubicBezTo>
                  <a:pt x="7682701" y="4626908"/>
                  <a:pt x="7710062" y="4706410"/>
                  <a:pt x="7745167" y="4855090"/>
                </a:cubicBezTo>
                <a:cubicBezTo>
                  <a:pt x="7754459" y="4894324"/>
                  <a:pt x="7776658" y="4917556"/>
                  <a:pt x="7811763" y="4924783"/>
                </a:cubicBezTo>
                <a:cubicBezTo>
                  <a:pt x="7854095" y="4933043"/>
                  <a:pt x="7949084" y="4937173"/>
                  <a:pt x="8096731" y="4937173"/>
                </a:cubicBezTo>
                <a:cubicBezTo>
                  <a:pt x="8257800" y="4937173"/>
                  <a:pt x="8353823" y="4933043"/>
                  <a:pt x="8384797" y="4924783"/>
                </a:cubicBezTo>
                <a:cubicBezTo>
                  <a:pt x="8410610" y="4917556"/>
                  <a:pt x="8423516" y="4904649"/>
                  <a:pt x="8423516" y="4886064"/>
                </a:cubicBezTo>
                <a:cubicBezTo>
                  <a:pt x="8423516" y="4858187"/>
                  <a:pt x="8300648" y="4524691"/>
                  <a:pt x="8054915" y="3885577"/>
                </a:cubicBezTo>
                <a:cubicBezTo>
                  <a:pt x="7810214" y="3250592"/>
                  <a:pt x="7662566" y="2878894"/>
                  <a:pt x="7611975" y="2770482"/>
                </a:cubicBezTo>
                <a:cubicBezTo>
                  <a:pt x="7595455" y="2736410"/>
                  <a:pt x="7577386" y="2719374"/>
                  <a:pt x="7557769" y="2719374"/>
                </a:cubicBezTo>
                <a:cubicBezTo>
                  <a:pt x="7530924" y="2719374"/>
                  <a:pt x="7490398" y="2721180"/>
                  <a:pt x="7436192" y="2724794"/>
                </a:cubicBezTo>
                <a:cubicBezTo>
                  <a:pt x="7381986" y="2728408"/>
                  <a:pt x="7340945" y="2730215"/>
                  <a:pt x="7313067" y="2730215"/>
                </a:cubicBezTo>
                <a:cubicBezTo>
                  <a:pt x="7284158" y="2730215"/>
                  <a:pt x="7240535" y="2727634"/>
                  <a:pt x="7182199" y="2722471"/>
                </a:cubicBezTo>
                <a:cubicBezTo>
                  <a:pt x="7123863" y="2717309"/>
                  <a:pt x="7080756" y="2714727"/>
                  <a:pt x="7052879" y="2714727"/>
                </a:cubicBezTo>
                <a:close/>
                <a:moveTo>
                  <a:pt x="2785679" y="2714727"/>
                </a:moveTo>
                <a:cubicBezTo>
                  <a:pt x="2769159" y="2714727"/>
                  <a:pt x="2754704" y="2734345"/>
                  <a:pt x="2742314" y="2773580"/>
                </a:cubicBezTo>
                <a:cubicBezTo>
                  <a:pt x="2720632" y="2841724"/>
                  <a:pt x="2583310" y="3218069"/>
                  <a:pt x="2330349" y="3902613"/>
                </a:cubicBezTo>
                <a:cubicBezTo>
                  <a:pt x="2097005" y="4535533"/>
                  <a:pt x="1980333" y="4865415"/>
                  <a:pt x="1980333" y="4892259"/>
                </a:cubicBezTo>
                <a:cubicBezTo>
                  <a:pt x="1980333" y="4922202"/>
                  <a:pt x="2059319" y="4937173"/>
                  <a:pt x="2217290" y="4937173"/>
                </a:cubicBezTo>
                <a:cubicBezTo>
                  <a:pt x="2417595" y="4937173"/>
                  <a:pt x="2535299" y="4933043"/>
                  <a:pt x="2570404" y="4924783"/>
                </a:cubicBezTo>
                <a:cubicBezTo>
                  <a:pt x="2598281" y="4917556"/>
                  <a:pt x="2622029" y="4871093"/>
                  <a:pt x="2641646" y="4785396"/>
                </a:cubicBezTo>
                <a:cubicBezTo>
                  <a:pt x="2663328" y="4691439"/>
                  <a:pt x="2682946" y="4636201"/>
                  <a:pt x="2700498" y="4619681"/>
                </a:cubicBezTo>
                <a:cubicBezTo>
                  <a:pt x="2711856" y="4610388"/>
                  <a:pt x="2805297" y="4605742"/>
                  <a:pt x="2980821" y="4605742"/>
                </a:cubicBezTo>
                <a:cubicBezTo>
                  <a:pt x="3241010" y="4605742"/>
                  <a:pt x="3379364" y="4609356"/>
                  <a:pt x="3395884" y="4616583"/>
                </a:cubicBezTo>
                <a:cubicBezTo>
                  <a:pt x="3415501" y="4626908"/>
                  <a:pt x="3442862" y="4706410"/>
                  <a:pt x="3477967" y="4855090"/>
                </a:cubicBezTo>
                <a:cubicBezTo>
                  <a:pt x="3487260" y="4894324"/>
                  <a:pt x="3509458" y="4917556"/>
                  <a:pt x="3544563" y="4924783"/>
                </a:cubicBezTo>
                <a:cubicBezTo>
                  <a:pt x="3586896" y="4933043"/>
                  <a:pt x="3681885" y="4937173"/>
                  <a:pt x="3829532" y="4937173"/>
                </a:cubicBezTo>
                <a:cubicBezTo>
                  <a:pt x="3990601" y="4937173"/>
                  <a:pt x="4086623" y="4933043"/>
                  <a:pt x="4117598" y="4924783"/>
                </a:cubicBezTo>
                <a:cubicBezTo>
                  <a:pt x="4143410" y="4917556"/>
                  <a:pt x="4156317" y="4904649"/>
                  <a:pt x="4156317" y="4886064"/>
                </a:cubicBezTo>
                <a:cubicBezTo>
                  <a:pt x="4156317" y="4858187"/>
                  <a:pt x="4033450" y="4524691"/>
                  <a:pt x="3787716" y="3885577"/>
                </a:cubicBezTo>
                <a:cubicBezTo>
                  <a:pt x="3543015" y="3250592"/>
                  <a:pt x="3395367" y="2878894"/>
                  <a:pt x="3344775" y="2770482"/>
                </a:cubicBezTo>
                <a:cubicBezTo>
                  <a:pt x="3328255" y="2736410"/>
                  <a:pt x="3310187" y="2719374"/>
                  <a:pt x="3290569" y="2719374"/>
                </a:cubicBezTo>
                <a:cubicBezTo>
                  <a:pt x="3263724" y="2719374"/>
                  <a:pt x="3223199" y="2721180"/>
                  <a:pt x="3168993" y="2724794"/>
                </a:cubicBezTo>
                <a:cubicBezTo>
                  <a:pt x="3114787" y="2728408"/>
                  <a:pt x="3073745" y="2730215"/>
                  <a:pt x="3045868" y="2730215"/>
                </a:cubicBezTo>
                <a:cubicBezTo>
                  <a:pt x="3016958" y="2730215"/>
                  <a:pt x="2973335" y="2727634"/>
                  <a:pt x="2914999" y="2722471"/>
                </a:cubicBezTo>
                <a:cubicBezTo>
                  <a:pt x="2856663" y="2717309"/>
                  <a:pt x="2813557" y="2714727"/>
                  <a:pt x="2785679" y="2714727"/>
                </a:cubicBezTo>
                <a:close/>
                <a:moveTo>
                  <a:pt x="0" y="0"/>
                </a:moveTo>
                <a:lnTo>
                  <a:pt x="12192000" y="0"/>
                </a:lnTo>
                <a:lnTo>
                  <a:pt x="12192000" y="8554125"/>
                </a:lnTo>
                <a:lnTo>
                  <a:pt x="0" y="8554125"/>
                </a:lnTo>
                <a:close/>
              </a:path>
            </a:pathLst>
          </a:custGeom>
          <a:solidFill>
            <a:srgbClr val="B0D1FE"/>
          </a:solidFill>
          <a:ln>
            <a:solidFill>
              <a:schemeClr val="tx1">
                <a:lumMod val="95000"/>
                <a:lumOff val="5000"/>
              </a:schemeClr>
            </a:solidFill>
          </a:ln>
          <a:effectLst>
            <a:outerShdw blurRad="50800" dist="38100" dir="8100000" algn="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N" sz="25000" dirty="0">
              <a:solidFill>
                <a:srgbClr val="FF0000"/>
              </a:solidFill>
              <a:latin typeface="Berlin Sans FB Demi" panose="020E0802020502020306" pitchFamily="34" charset="0"/>
              <a:cs typeface="Aharoni" panose="02010803020104030203" pitchFamily="2" charset="-79"/>
            </a:endParaRPr>
          </a:p>
        </p:txBody>
      </p:sp>
      <p:sp>
        <p:nvSpPr>
          <p:cNvPr id="4" name="TextBox 3">
            <a:extLst>
              <a:ext uri="{FF2B5EF4-FFF2-40B4-BE49-F238E27FC236}">
                <a16:creationId xmlns:a16="http://schemas.microsoft.com/office/drawing/2014/main" id="{1FB0F8D8-112E-16C0-AE87-10585E4952FB}"/>
              </a:ext>
            </a:extLst>
          </p:cNvPr>
          <p:cNvSpPr txBox="1"/>
          <p:nvPr/>
        </p:nvSpPr>
        <p:spPr>
          <a:xfrm>
            <a:off x="2523076" y="-2653506"/>
            <a:ext cx="6844735" cy="1477328"/>
          </a:xfrm>
          <a:prstGeom prst="rect">
            <a:avLst/>
          </a:prstGeom>
          <a:noFill/>
        </p:spPr>
        <p:txBody>
          <a:bodyPr wrap="square" rtlCol="0">
            <a:spAutoFit/>
          </a:bodyPr>
          <a:lstStyle/>
          <a:p>
            <a:pPr algn="ctr"/>
            <a:r>
              <a:rPr lang="en-US" sz="9000" b="1" dirty="0">
                <a:solidFill>
                  <a:srgbClr val="C00000"/>
                </a:solidFill>
                <a:latin typeface="STXinwei" panose="02010800040101010101" pitchFamily="2" charset="-122"/>
                <a:ea typeface="STXinwei" panose="02010800040101010101" pitchFamily="2" charset="-122"/>
              </a:rPr>
              <a:t>JAPAN</a:t>
            </a:r>
            <a:endParaRPr lang="en-IN" sz="9000" b="1" dirty="0">
              <a:solidFill>
                <a:srgbClr val="C00000"/>
              </a:solidFill>
              <a:latin typeface="STXinwei" panose="02010800040101010101" pitchFamily="2" charset="-122"/>
              <a:ea typeface="STXinwei" panose="02010800040101010101" pitchFamily="2" charset="-122"/>
            </a:endParaRPr>
          </a:p>
        </p:txBody>
      </p:sp>
    </p:spTree>
    <p:extLst>
      <p:ext uri="{BB962C8B-B14F-4D97-AF65-F5344CB8AC3E}">
        <p14:creationId xmlns:p14="http://schemas.microsoft.com/office/powerpoint/2010/main" val="7123930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7963774"/>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1" y="124778"/>
            <a:ext cx="3719718" cy="1198184"/>
          </a:xfrm>
          <a:prstGeom prst="flowChartAlternateProcess">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3178184" y="1145084"/>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47" y="6983466"/>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4"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5"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6"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796405" y="7909246"/>
            <a:ext cx="2681777" cy="3332901"/>
          </a:xfrm>
          <a:prstGeom prst="flowChartAlternateProcess">
            <a:avLst/>
          </a:prstGeom>
          <a:blipFill dpi="0" rotWithShape="1">
            <a:blip r:embed="rId17">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6EEAA485-FAB4-816B-B4FF-92D05F966F3B}"/>
              </a:ext>
            </a:extLst>
          </p:cNvPr>
          <p:cNvSpPr txBox="1"/>
          <p:nvPr/>
        </p:nvSpPr>
        <p:spPr>
          <a:xfrm>
            <a:off x="5077307" y="7381220"/>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4772571" y="7887243"/>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4693403" y="7386025"/>
            <a:ext cx="2751899"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5077307" y="6858000"/>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4693403" y="7381220"/>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4505366" y="7386026"/>
            <a:ext cx="2977178" cy="3332900"/>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5229242" y="6858000"/>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4505344" y="7390832"/>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8FE0A5-0FF7-EDAC-D686-92F595D93ED0}"/>
              </a:ext>
            </a:extLst>
          </p:cNvPr>
          <p:cNvSpPr txBox="1"/>
          <p:nvPr/>
        </p:nvSpPr>
        <p:spPr>
          <a:xfrm>
            <a:off x="4625211" y="7130663"/>
            <a:ext cx="2825478" cy="1815882"/>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a:t>
            </a:r>
            <a:endParaRPr lang="en-IN" sz="1600" b="1" dirty="0">
              <a:latin typeface="Brush Script MT" panose="03060802040406070304" pitchFamily="66" charset="0"/>
            </a:endParaRPr>
          </a:p>
        </p:txBody>
      </p:sp>
      <p:sp>
        <p:nvSpPr>
          <p:cNvPr id="22" name="TextBox 21">
            <a:extLst>
              <a:ext uri="{FF2B5EF4-FFF2-40B4-BE49-F238E27FC236}">
                <a16:creationId xmlns:a16="http://schemas.microsoft.com/office/drawing/2014/main" id="{C64D1798-B48D-F99A-1266-CFF63370F43B}"/>
              </a:ext>
            </a:extLst>
          </p:cNvPr>
          <p:cNvSpPr txBox="1"/>
          <p:nvPr/>
        </p:nvSpPr>
        <p:spPr>
          <a:xfrm>
            <a:off x="8686887" y="6901828"/>
            <a:ext cx="2825478" cy="2031325"/>
          </a:xfrm>
          <a:prstGeom prst="rect">
            <a:avLst/>
          </a:prstGeom>
          <a:noFill/>
        </p:spPr>
        <p:txBody>
          <a:bodyPr wrap="square" rtlCol="0">
            <a:spAutoFit/>
          </a:bodyPr>
          <a:lstStyle/>
          <a:p>
            <a:pPr algn="ctr"/>
            <a:r>
              <a:rPr lang="en-US" b="1" i="0" dirty="0">
                <a:effectLst/>
                <a:latin typeface="Brush Script MT" panose="03060802040406070304" pitchFamily="66" charset="0"/>
              </a:rPr>
              <a:t>There are 51 official </a:t>
            </a:r>
            <a:r>
              <a:rPr lang="en-US" b="1"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1" i="0" dirty="0">
                <a:effectLst/>
                <a:latin typeface="Brush Script MT" panose="03060802040406070304" pitchFamily="66" charset="0"/>
              </a:rPr>
              <a:t> , </a:t>
            </a:r>
            <a:r>
              <a:rPr lang="en-US" b="1" i="1" dirty="0">
                <a:effectLst/>
                <a:latin typeface="Brush Script MT" panose="03060802040406070304" pitchFamily="66" charset="0"/>
              </a:rPr>
              <a:t>bunkmate Keilan</a:t>
            </a:r>
            <a:r>
              <a:rPr lang="en-US" b="1"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1"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1" i="0" dirty="0">
                <a:effectLst/>
                <a:latin typeface="Brush Script MT" panose="03060802040406070304" pitchFamily="66" charset="0"/>
              </a:rPr>
              <a:t>.</a:t>
            </a:r>
            <a:endParaRPr lang="en-IN" b="1" dirty="0">
              <a:latin typeface="Brush Script MT" panose="03060802040406070304" pitchFamily="66" charset="0"/>
            </a:endParaRPr>
          </a:p>
        </p:txBody>
      </p:sp>
      <p:sp>
        <p:nvSpPr>
          <p:cNvPr id="23" name="TextBox 22">
            <a:extLst>
              <a:ext uri="{FF2B5EF4-FFF2-40B4-BE49-F238E27FC236}">
                <a16:creationId xmlns:a16="http://schemas.microsoft.com/office/drawing/2014/main" id="{1C65E186-164B-949D-5F47-2C36D8B33315}"/>
              </a:ext>
            </a:extLst>
          </p:cNvPr>
          <p:cNvSpPr txBox="1"/>
          <p:nvPr/>
        </p:nvSpPr>
        <p:spPr>
          <a:xfrm>
            <a:off x="4505310" y="78290"/>
            <a:ext cx="3065280" cy="1446550"/>
          </a:xfrm>
          <a:prstGeom prst="rect">
            <a:avLst/>
          </a:prstGeom>
          <a:noFill/>
        </p:spPr>
        <p:txBody>
          <a:bodyPr wrap="square" rtlCol="0">
            <a:spAutoFit/>
          </a:bodyPr>
          <a:lstStyle/>
          <a:p>
            <a:pPr algn="ctr"/>
            <a:r>
              <a:rPr lang="en-IN" sz="4400" b="1" dirty="0">
                <a:solidFill>
                  <a:srgbClr val="FFE7E7"/>
                </a:solidFill>
                <a:latin typeface="Brush Script MT" panose="03060802040406070304" pitchFamily="66" charset="0"/>
              </a:rPr>
              <a:t>Thanks For Watching</a:t>
            </a:r>
          </a:p>
        </p:txBody>
      </p:sp>
    </p:spTree>
    <p:extLst>
      <p:ext uri="{BB962C8B-B14F-4D97-AF65-F5344CB8AC3E}">
        <p14:creationId xmlns:p14="http://schemas.microsoft.com/office/powerpoint/2010/main" val="3915267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B5F5B-4C19-AD34-4FB2-055822A465B3}"/>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47E330A2-8043-57AD-3780-5D7F423FDFE5}"/>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571AAD29-520C-235D-BB7C-CD665B0F722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781725"/>
            <a:ext cx="12192000" cy="7813742"/>
          </a:xfrm>
          <a:prstGeom prst="rect">
            <a:avLst/>
          </a:prstGeom>
        </p:spPr>
      </p:pic>
      <p:sp>
        <p:nvSpPr>
          <p:cNvPr id="9" name="TextBox 8">
            <a:extLst>
              <a:ext uri="{FF2B5EF4-FFF2-40B4-BE49-F238E27FC236}">
                <a16:creationId xmlns:a16="http://schemas.microsoft.com/office/drawing/2014/main" id="{F92E3499-5C07-07A3-B72D-5492E2EC31E7}"/>
              </a:ext>
            </a:extLst>
          </p:cNvPr>
          <p:cNvSpPr txBox="1"/>
          <p:nvPr/>
        </p:nvSpPr>
        <p:spPr>
          <a:xfrm>
            <a:off x="-49704171" y="-47418169"/>
            <a:ext cx="137813143" cy="143952686"/>
          </a:xfrm>
          <a:custGeom>
            <a:avLst/>
            <a:gdLst/>
            <a:ahLst/>
            <a:cxnLst/>
            <a:rect l="l" t="t" r="r" b="b"/>
            <a:pathLst>
              <a:path w="12192000" h="8554125">
                <a:moveTo>
                  <a:pt x="7325457" y="3475160"/>
                </a:moveTo>
                <a:cubicBezTo>
                  <a:pt x="7347140" y="3516460"/>
                  <a:pt x="7381212" y="3611449"/>
                  <a:pt x="7427674" y="3760129"/>
                </a:cubicBezTo>
                <a:cubicBezTo>
                  <a:pt x="7475170" y="3913970"/>
                  <a:pt x="7498917" y="4007927"/>
                  <a:pt x="7498917" y="4042000"/>
                </a:cubicBezTo>
                <a:cubicBezTo>
                  <a:pt x="7498917" y="4051293"/>
                  <a:pt x="7497884" y="4058520"/>
                  <a:pt x="7495819" y="4063682"/>
                </a:cubicBezTo>
                <a:cubicBezTo>
                  <a:pt x="7488592" y="4080202"/>
                  <a:pt x="7450906" y="4088462"/>
                  <a:pt x="7382761" y="4088462"/>
                </a:cubicBezTo>
                <a:cubicBezTo>
                  <a:pt x="7309454" y="4088462"/>
                  <a:pt x="7256796" y="4087430"/>
                  <a:pt x="7224789" y="4085365"/>
                </a:cubicBezTo>
                <a:cubicBezTo>
                  <a:pt x="7162839" y="4083300"/>
                  <a:pt x="7131865" y="4072975"/>
                  <a:pt x="7131865" y="4054390"/>
                </a:cubicBezTo>
                <a:cubicBezTo>
                  <a:pt x="7131865" y="4026513"/>
                  <a:pt x="7159742" y="3932039"/>
                  <a:pt x="7215497" y="3770970"/>
                </a:cubicBezTo>
                <a:cubicBezTo>
                  <a:pt x="7267121" y="3619193"/>
                  <a:pt x="7303775" y="3520590"/>
                  <a:pt x="7325457" y="3475160"/>
                </a:cubicBezTo>
                <a:close/>
                <a:moveTo>
                  <a:pt x="3058258" y="3475160"/>
                </a:moveTo>
                <a:cubicBezTo>
                  <a:pt x="3079940" y="3516460"/>
                  <a:pt x="3114013" y="3611449"/>
                  <a:pt x="3160475" y="3760129"/>
                </a:cubicBezTo>
                <a:cubicBezTo>
                  <a:pt x="3207969" y="3913970"/>
                  <a:pt x="3231717" y="4007927"/>
                  <a:pt x="3231717" y="4042000"/>
                </a:cubicBezTo>
                <a:cubicBezTo>
                  <a:pt x="3231717" y="4051293"/>
                  <a:pt x="3230684" y="4058520"/>
                  <a:pt x="3228620" y="4063682"/>
                </a:cubicBezTo>
                <a:cubicBezTo>
                  <a:pt x="3221392" y="4080202"/>
                  <a:pt x="3183706" y="4088462"/>
                  <a:pt x="3115561" y="4088462"/>
                </a:cubicBezTo>
                <a:cubicBezTo>
                  <a:pt x="3042254" y="4088462"/>
                  <a:pt x="2989597" y="4087430"/>
                  <a:pt x="2957590" y="4085365"/>
                </a:cubicBezTo>
                <a:cubicBezTo>
                  <a:pt x="2895640" y="4083300"/>
                  <a:pt x="2864665" y="4072975"/>
                  <a:pt x="2864665" y="4054390"/>
                </a:cubicBezTo>
                <a:cubicBezTo>
                  <a:pt x="2864665" y="4026513"/>
                  <a:pt x="2892542" y="3932039"/>
                  <a:pt x="2948297" y="3770970"/>
                </a:cubicBezTo>
                <a:cubicBezTo>
                  <a:pt x="2999922" y="3619193"/>
                  <a:pt x="3036575" y="3520590"/>
                  <a:pt x="3058258" y="3475160"/>
                </a:cubicBezTo>
                <a:close/>
                <a:moveTo>
                  <a:pt x="5199681" y="3244397"/>
                </a:moveTo>
                <a:cubicBezTo>
                  <a:pt x="5434057" y="3244397"/>
                  <a:pt x="5551245" y="3364683"/>
                  <a:pt x="5551245" y="3605254"/>
                </a:cubicBezTo>
                <a:cubicBezTo>
                  <a:pt x="5551245" y="3831371"/>
                  <a:pt x="5439219" y="3944429"/>
                  <a:pt x="5215168" y="3944429"/>
                </a:cubicBezTo>
                <a:cubicBezTo>
                  <a:pt x="5029319" y="3944429"/>
                  <a:pt x="4936394" y="3934104"/>
                  <a:pt x="4936394" y="3913454"/>
                </a:cubicBezTo>
                <a:cubicBezTo>
                  <a:pt x="4936394" y="3881447"/>
                  <a:pt x="4935103" y="3834210"/>
                  <a:pt x="4932522" y="3771744"/>
                </a:cubicBezTo>
                <a:cubicBezTo>
                  <a:pt x="4929942" y="3709278"/>
                  <a:pt x="4928650" y="3662042"/>
                  <a:pt x="4928650" y="3630034"/>
                </a:cubicBezTo>
                <a:cubicBezTo>
                  <a:pt x="4928650" y="3404950"/>
                  <a:pt x="4932264" y="3285697"/>
                  <a:pt x="4939492" y="3272275"/>
                </a:cubicBezTo>
                <a:cubicBezTo>
                  <a:pt x="4947751" y="3253690"/>
                  <a:pt x="5034481" y="3244397"/>
                  <a:pt x="5199681" y="3244397"/>
                </a:cubicBezTo>
                <a:close/>
                <a:moveTo>
                  <a:pt x="1198502" y="2754995"/>
                </a:moveTo>
                <a:cubicBezTo>
                  <a:pt x="1165462" y="2754995"/>
                  <a:pt x="1148942" y="2764287"/>
                  <a:pt x="1148942" y="2782872"/>
                </a:cubicBezTo>
                <a:cubicBezTo>
                  <a:pt x="1148942" y="2788035"/>
                  <a:pt x="1149974" y="2795778"/>
                  <a:pt x="1152039" y="2806103"/>
                </a:cubicBezTo>
                <a:cubicBezTo>
                  <a:pt x="1189209" y="3098299"/>
                  <a:pt x="1207794" y="3509749"/>
                  <a:pt x="1207794" y="4040451"/>
                </a:cubicBezTo>
                <a:cubicBezTo>
                  <a:pt x="1207794" y="4269665"/>
                  <a:pt x="1193339" y="4434348"/>
                  <a:pt x="1164429" y="4534500"/>
                </a:cubicBezTo>
                <a:cubicBezTo>
                  <a:pt x="1142747" y="4607807"/>
                  <a:pt x="1111772" y="4668724"/>
                  <a:pt x="1071505" y="4717251"/>
                </a:cubicBezTo>
                <a:cubicBezTo>
                  <a:pt x="1050855" y="4742031"/>
                  <a:pt x="1002327" y="4787977"/>
                  <a:pt x="925923" y="4855090"/>
                </a:cubicBezTo>
                <a:cubicBezTo>
                  <a:pt x="914565" y="4865415"/>
                  <a:pt x="908887" y="4875223"/>
                  <a:pt x="908887" y="4884516"/>
                </a:cubicBezTo>
                <a:cubicBezTo>
                  <a:pt x="908887" y="4892776"/>
                  <a:pt x="914565" y="4903101"/>
                  <a:pt x="925923" y="4915491"/>
                </a:cubicBezTo>
                <a:cubicBezTo>
                  <a:pt x="1012652" y="4993960"/>
                  <a:pt x="1078216" y="5051780"/>
                  <a:pt x="1122613" y="5088950"/>
                </a:cubicBezTo>
                <a:cubicBezTo>
                  <a:pt x="1199018" y="5173614"/>
                  <a:pt x="1255289" y="5237113"/>
                  <a:pt x="1291426" y="5279445"/>
                </a:cubicBezTo>
                <a:cubicBezTo>
                  <a:pt x="1302784" y="5292868"/>
                  <a:pt x="1314141" y="5299579"/>
                  <a:pt x="1325498" y="5299579"/>
                </a:cubicBezTo>
                <a:cubicBezTo>
                  <a:pt x="1337888" y="5299579"/>
                  <a:pt x="1353892" y="5290803"/>
                  <a:pt x="1373509" y="5273250"/>
                </a:cubicBezTo>
                <a:cubicBezTo>
                  <a:pt x="1542839" y="5130766"/>
                  <a:pt x="1665705" y="4934075"/>
                  <a:pt x="1742110" y="4683179"/>
                </a:cubicBezTo>
                <a:cubicBezTo>
                  <a:pt x="1784443" y="4541727"/>
                  <a:pt x="1805609" y="4341940"/>
                  <a:pt x="1805609" y="4083816"/>
                </a:cubicBezTo>
                <a:cubicBezTo>
                  <a:pt x="1805609" y="3940299"/>
                  <a:pt x="1806641" y="3725282"/>
                  <a:pt x="1808706" y="3438765"/>
                </a:cubicBezTo>
                <a:cubicBezTo>
                  <a:pt x="1810771" y="3152247"/>
                  <a:pt x="1811804" y="2937746"/>
                  <a:pt x="1811804" y="2795262"/>
                </a:cubicBezTo>
                <a:cubicBezTo>
                  <a:pt x="1811804" y="2768417"/>
                  <a:pt x="1796832" y="2754995"/>
                  <a:pt x="1766890" y="2754995"/>
                </a:cubicBezTo>
                <a:cubicBezTo>
                  <a:pt x="1735915" y="2754995"/>
                  <a:pt x="1689969" y="2756543"/>
                  <a:pt x="1629052" y="2759641"/>
                </a:cubicBezTo>
                <a:cubicBezTo>
                  <a:pt x="1568135" y="2762738"/>
                  <a:pt x="1522189" y="2764287"/>
                  <a:pt x="1491214" y="2764287"/>
                </a:cubicBezTo>
                <a:cubicBezTo>
                  <a:pt x="1458174" y="2764287"/>
                  <a:pt x="1409388" y="2762738"/>
                  <a:pt x="1344858" y="2759641"/>
                </a:cubicBezTo>
                <a:cubicBezTo>
                  <a:pt x="1280327" y="2756543"/>
                  <a:pt x="1231541" y="2754995"/>
                  <a:pt x="1198502" y="2754995"/>
                </a:cubicBezTo>
                <a:close/>
                <a:moveTo>
                  <a:pt x="4882188" y="2751897"/>
                </a:moveTo>
                <a:cubicBezTo>
                  <a:pt x="4607544" y="2751897"/>
                  <a:pt x="4429956" y="2757060"/>
                  <a:pt x="4349421" y="2767385"/>
                </a:cubicBezTo>
                <a:cubicBezTo>
                  <a:pt x="4316381" y="2771515"/>
                  <a:pt x="4300893" y="2783388"/>
                  <a:pt x="4302959" y="2803006"/>
                </a:cubicBezTo>
                <a:lnTo>
                  <a:pt x="4304507" y="2824688"/>
                </a:lnTo>
                <a:cubicBezTo>
                  <a:pt x="4332384" y="3181931"/>
                  <a:pt x="4346323" y="3522655"/>
                  <a:pt x="4346323" y="3846858"/>
                </a:cubicBezTo>
                <a:cubicBezTo>
                  <a:pt x="4346323" y="3961465"/>
                  <a:pt x="4344516" y="4133634"/>
                  <a:pt x="4340903" y="4363364"/>
                </a:cubicBezTo>
                <a:cubicBezTo>
                  <a:pt x="4337289" y="4593094"/>
                  <a:pt x="4335482" y="4765263"/>
                  <a:pt x="4335482" y="4879869"/>
                </a:cubicBezTo>
                <a:cubicBezTo>
                  <a:pt x="4335482" y="4909812"/>
                  <a:pt x="4350453" y="4924783"/>
                  <a:pt x="4380396" y="4924783"/>
                </a:cubicBezTo>
                <a:cubicBezTo>
                  <a:pt x="4443378" y="4924783"/>
                  <a:pt x="4537851" y="4926590"/>
                  <a:pt x="4663816" y="4930204"/>
                </a:cubicBezTo>
                <a:cubicBezTo>
                  <a:pt x="4789779" y="4933817"/>
                  <a:pt x="4884253" y="4935624"/>
                  <a:pt x="4947236" y="4935624"/>
                </a:cubicBezTo>
                <a:cubicBezTo>
                  <a:pt x="4968918" y="4935624"/>
                  <a:pt x="4979760" y="4923751"/>
                  <a:pt x="4979760" y="4900003"/>
                </a:cubicBezTo>
                <a:cubicBezTo>
                  <a:pt x="4979760" y="4853541"/>
                  <a:pt x="4975113" y="4783331"/>
                  <a:pt x="4965821" y="4689374"/>
                </a:cubicBezTo>
                <a:cubicBezTo>
                  <a:pt x="4956528" y="4595417"/>
                  <a:pt x="4951881" y="4524691"/>
                  <a:pt x="4951881" y="4477196"/>
                </a:cubicBezTo>
                <a:cubicBezTo>
                  <a:pt x="4951881" y="4438994"/>
                  <a:pt x="4974080" y="4419893"/>
                  <a:pt x="5018478" y="4419893"/>
                </a:cubicBezTo>
                <a:cubicBezTo>
                  <a:pt x="5059777" y="4419893"/>
                  <a:pt x="5121985" y="4422216"/>
                  <a:pt x="5205102" y="4426862"/>
                </a:cubicBezTo>
                <a:cubicBezTo>
                  <a:pt x="5288217" y="4431508"/>
                  <a:pt x="5350425" y="4433832"/>
                  <a:pt x="5391725" y="4433832"/>
                </a:cubicBezTo>
                <a:cubicBezTo>
                  <a:pt x="5638491" y="4433832"/>
                  <a:pt x="5832083" y="4351748"/>
                  <a:pt x="5972503" y="4187582"/>
                </a:cubicBezTo>
                <a:cubicBezTo>
                  <a:pt x="6103630" y="4032708"/>
                  <a:pt x="6169193" y="3830338"/>
                  <a:pt x="6169193" y="3580475"/>
                </a:cubicBezTo>
                <a:cubicBezTo>
                  <a:pt x="6169193" y="3336806"/>
                  <a:pt x="6092788" y="3139599"/>
                  <a:pt x="5939979" y="2988855"/>
                </a:cubicBezTo>
                <a:cubicBezTo>
                  <a:pt x="5790267" y="2842241"/>
                  <a:pt x="5593061" y="2765320"/>
                  <a:pt x="5348360" y="2758092"/>
                </a:cubicBezTo>
                <a:cubicBezTo>
                  <a:pt x="5199681" y="2753962"/>
                  <a:pt x="5044290" y="2751897"/>
                  <a:pt x="4882188" y="2751897"/>
                </a:cubicBezTo>
                <a:close/>
                <a:moveTo>
                  <a:pt x="9110668" y="2720922"/>
                </a:moveTo>
                <a:cubicBezTo>
                  <a:pt x="9080726" y="2720922"/>
                  <a:pt x="9039943" y="2725569"/>
                  <a:pt x="8988318" y="2734861"/>
                </a:cubicBezTo>
                <a:cubicBezTo>
                  <a:pt x="8927401" y="2746218"/>
                  <a:pt x="8886618" y="2752930"/>
                  <a:pt x="8865967" y="2754995"/>
                </a:cubicBezTo>
                <a:cubicBezTo>
                  <a:pt x="8778206" y="2763255"/>
                  <a:pt x="8704382" y="2767385"/>
                  <a:pt x="8644497" y="2767385"/>
                </a:cubicBezTo>
                <a:cubicBezTo>
                  <a:pt x="8604230" y="2767385"/>
                  <a:pt x="8584096" y="2778742"/>
                  <a:pt x="8584096" y="2801457"/>
                </a:cubicBezTo>
                <a:cubicBezTo>
                  <a:pt x="8584096" y="2919161"/>
                  <a:pt x="8589001" y="3096234"/>
                  <a:pt x="8598809" y="3332676"/>
                </a:cubicBezTo>
                <a:cubicBezTo>
                  <a:pt x="8608618" y="3569117"/>
                  <a:pt x="8613522" y="3746706"/>
                  <a:pt x="8613522" y="3865443"/>
                </a:cubicBezTo>
                <a:cubicBezTo>
                  <a:pt x="8613522" y="3977985"/>
                  <a:pt x="8608102" y="4146798"/>
                  <a:pt x="8597260" y="4371882"/>
                </a:cubicBezTo>
                <a:cubicBezTo>
                  <a:pt x="8586419" y="4596966"/>
                  <a:pt x="8580998" y="4765263"/>
                  <a:pt x="8580998" y="4876772"/>
                </a:cubicBezTo>
                <a:cubicBezTo>
                  <a:pt x="8580998" y="4908779"/>
                  <a:pt x="8595970" y="4924783"/>
                  <a:pt x="8625912" y="4924783"/>
                </a:cubicBezTo>
                <a:lnTo>
                  <a:pt x="9161777" y="4924783"/>
                </a:lnTo>
                <a:cubicBezTo>
                  <a:pt x="9189654" y="4924783"/>
                  <a:pt x="9203593" y="4906714"/>
                  <a:pt x="9203593" y="4870577"/>
                </a:cubicBezTo>
                <a:cubicBezTo>
                  <a:pt x="9203593" y="4750808"/>
                  <a:pt x="9200238" y="4571153"/>
                  <a:pt x="9193526" y="4331615"/>
                </a:cubicBezTo>
                <a:cubicBezTo>
                  <a:pt x="9186816" y="4092076"/>
                  <a:pt x="9183460" y="3912422"/>
                  <a:pt x="9183460" y="3792652"/>
                </a:cubicBezTo>
                <a:cubicBezTo>
                  <a:pt x="9183460" y="3777165"/>
                  <a:pt x="9187590" y="3765807"/>
                  <a:pt x="9195850" y="3758580"/>
                </a:cubicBezTo>
                <a:cubicBezTo>
                  <a:pt x="9207207" y="3764775"/>
                  <a:pt x="9214951" y="3770970"/>
                  <a:pt x="9219080" y="3777165"/>
                </a:cubicBezTo>
                <a:cubicBezTo>
                  <a:pt x="9364662" y="3964047"/>
                  <a:pt x="9473074" y="4105499"/>
                  <a:pt x="9544316" y="4201520"/>
                </a:cubicBezTo>
                <a:cubicBezTo>
                  <a:pt x="9804505" y="4545341"/>
                  <a:pt x="9971769" y="4767328"/>
                  <a:pt x="10046109" y="4867480"/>
                </a:cubicBezTo>
                <a:cubicBezTo>
                  <a:pt x="10071922" y="4901552"/>
                  <a:pt x="10094120" y="4918588"/>
                  <a:pt x="10112705" y="4918588"/>
                </a:cubicBezTo>
                <a:cubicBezTo>
                  <a:pt x="10139550" y="4918588"/>
                  <a:pt x="10179818" y="4920653"/>
                  <a:pt x="10233507" y="4924783"/>
                </a:cubicBezTo>
                <a:cubicBezTo>
                  <a:pt x="10287197" y="4928913"/>
                  <a:pt x="10327465" y="4930978"/>
                  <a:pt x="10354309" y="4930978"/>
                </a:cubicBezTo>
                <a:cubicBezTo>
                  <a:pt x="10379089" y="4930978"/>
                  <a:pt x="10416517" y="4929945"/>
                  <a:pt x="10466593" y="4927880"/>
                </a:cubicBezTo>
                <a:cubicBezTo>
                  <a:pt x="10516669" y="4925816"/>
                  <a:pt x="10554097" y="4924783"/>
                  <a:pt x="10578877" y="4924783"/>
                </a:cubicBezTo>
                <a:cubicBezTo>
                  <a:pt x="10608820" y="4924783"/>
                  <a:pt x="10623791" y="4910844"/>
                  <a:pt x="10623791" y="4882967"/>
                </a:cubicBezTo>
                <a:lnTo>
                  <a:pt x="10623791" y="3862346"/>
                </a:lnTo>
                <a:cubicBezTo>
                  <a:pt x="10623791" y="3743609"/>
                  <a:pt x="10628695" y="3566278"/>
                  <a:pt x="10638504" y="3330353"/>
                </a:cubicBezTo>
                <a:cubicBezTo>
                  <a:pt x="10648312" y="3094428"/>
                  <a:pt x="10653217" y="2917613"/>
                  <a:pt x="10653217" y="2799908"/>
                </a:cubicBezTo>
                <a:cubicBezTo>
                  <a:pt x="10653217" y="2767901"/>
                  <a:pt x="10643408" y="2751897"/>
                  <a:pt x="10623791" y="2751897"/>
                </a:cubicBezTo>
                <a:cubicBezTo>
                  <a:pt x="10561840" y="2751897"/>
                  <a:pt x="10468400" y="2754478"/>
                  <a:pt x="10343468" y="2759641"/>
                </a:cubicBezTo>
                <a:cubicBezTo>
                  <a:pt x="10218536" y="2764803"/>
                  <a:pt x="10125095" y="2767385"/>
                  <a:pt x="10063145" y="2767385"/>
                </a:cubicBezTo>
                <a:cubicBezTo>
                  <a:pt x="10041463" y="2767385"/>
                  <a:pt x="10030622" y="2786486"/>
                  <a:pt x="10030622" y="2824688"/>
                </a:cubicBezTo>
                <a:cubicBezTo>
                  <a:pt x="10030622" y="2934133"/>
                  <a:pt x="10036559" y="3097783"/>
                  <a:pt x="10048432" y="3315640"/>
                </a:cubicBezTo>
                <a:cubicBezTo>
                  <a:pt x="10060306" y="3533496"/>
                  <a:pt x="10066243" y="3696630"/>
                  <a:pt x="10066243" y="3805042"/>
                </a:cubicBezTo>
                <a:cubicBezTo>
                  <a:pt x="10066243" y="3885577"/>
                  <a:pt x="10059532" y="3925844"/>
                  <a:pt x="10046109" y="3925844"/>
                </a:cubicBezTo>
                <a:cubicBezTo>
                  <a:pt x="10027524" y="3925844"/>
                  <a:pt x="10005326" y="3909841"/>
                  <a:pt x="9979513" y="3877833"/>
                </a:cubicBezTo>
                <a:cubicBezTo>
                  <a:pt x="9875232" y="3740511"/>
                  <a:pt x="9797278" y="3636229"/>
                  <a:pt x="9745653" y="3564987"/>
                </a:cubicBezTo>
                <a:lnTo>
                  <a:pt x="9167972" y="2773580"/>
                </a:lnTo>
                <a:cubicBezTo>
                  <a:pt x="9142160" y="2738475"/>
                  <a:pt x="9123058" y="2720922"/>
                  <a:pt x="9110668" y="2720922"/>
                </a:cubicBezTo>
                <a:close/>
                <a:moveTo>
                  <a:pt x="7052879" y="2714727"/>
                </a:moveTo>
                <a:cubicBezTo>
                  <a:pt x="7036359" y="2714727"/>
                  <a:pt x="7021904" y="2734345"/>
                  <a:pt x="7009514" y="2773580"/>
                </a:cubicBezTo>
                <a:cubicBezTo>
                  <a:pt x="6987831" y="2841724"/>
                  <a:pt x="6850510" y="3218069"/>
                  <a:pt x="6597548" y="3902613"/>
                </a:cubicBezTo>
                <a:cubicBezTo>
                  <a:pt x="6364204" y="4535533"/>
                  <a:pt x="6247532" y="4865415"/>
                  <a:pt x="6247532" y="4892259"/>
                </a:cubicBezTo>
                <a:cubicBezTo>
                  <a:pt x="6247532" y="4922202"/>
                  <a:pt x="6326518" y="4937173"/>
                  <a:pt x="6484490" y="4937173"/>
                </a:cubicBezTo>
                <a:cubicBezTo>
                  <a:pt x="6684794" y="4937173"/>
                  <a:pt x="6802499" y="4933043"/>
                  <a:pt x="6837603" y="4924783"/>
                </a:cubicBezTo>
                <a:cubicBezTo>
                  <a:pt x="6865481" y="4917556"/>
                  <a:pt x="6889228" y="4871093"/>
                  <a:pt x="6908846" y="4785396"/>
                </a:cubicBezTo>
                <a:cubicBezTo>
                  <a:pt x="6930528" y="4691439"/>
                  <a:pt x="6950145" y="4636201"/>
                  <a:pt x="6967698" y="4619681"/>
                </a:cubicBezTo>
                <a:cubicBezTo>
                  <a:pt x="6979055" y="4610388"/>
                  <a:pt x="7072496" y="4605742"/>
                  <a:pt x="7248020" y="4605742"/>
                </a:cubicBezTo>
                <a:cubicBezTo>
                  <a:pt x="7508209" y="4605742"/>
                  <a:pt x="7646563" y="4609356"/>
                  <a:pt x="7663083" y="4616583"/>
                </a:cubicBezTo>
                <a:cubicBezTo>
                  <a:pt x="7682701" y="4626908"/>
                  <a:pt x="7710062" y="4706410"/>
                  <a:pt x="7745167" y="4855090"/>
                </a:cubicBezTo>
                <a:cubicBezTo>
                  <a:pt x="7754459" y="4894324"/>
                  <a:pt x="7776658" y="4917556"/>
                  <a:pt x="7811763" y="4924783"/>
                </a:cubicBezTo>
                <a:cubicBezTo>
                  <a:pt x="7854095" y="4933043"/>
                  <a:pt x="7949084" y="4937173"/>
                  <a:pt x="8096731" y="4937173"/>
                </a:cubicBezTo>
                <a:cubicBezTo>
                  <a:pt x="8257800" y="4937173"/>
                  <a:pt x="8353823" y="4933043"/>
                  <a:pt x="8384797" y="4924783"/>
                </a:cubicBezTo>
                <a:cubicBezTo>
                  <a:pt x="8410610" y="4917556"/>
                  <a:pt x="8423516" y="4904649"/>
                  <a:pt x="8423516" y="4886064"/>
                </a:cubicBezTo>
                <a:cubicBezTo>
                  <a:pt x="8423516" y="4858187"/>
                  <a:pt x="8300648" y="4524691"/>
                  <a:pt x="8054915" y="3885577"/>
                </a:cubicBezTo>
                <a:cubicBezTo>
                  <a:pt x="7810214" y="3250592"/>
                  <a:pt x="7662566" y="2878894"/>
                  <a:pt x="7611975" y="2770482"/>
                </a:cubicBezTo>
                <a:cubicBezTo>
                  <a:pt x="7595455" y="2736410"/>
                  <a:pt x="7577386" y="2719374"/>
                  <a:pt x="7557769" y="2719374"/>
                </a:cubicBezTo>
                <a:cubicBezTo>
                  <a:pt x="7530924" y="2719374"/>
                  <a:pt x="7490398" y="2721180"/>
                  <a:pt x="7436192" y="2724794"/>
                </a:cubicBezTo>
                <a:cubicBezTo>
                  <a:pt x="7381986" y="2728408"/>
                  <a:pt x="7340945" y="2730215"/>
                  <a:pt x="7313067" y="2730215"/>
                </a:cubicBezTo>
                <a:cubicBezTo>
                  <a:pt x="7284158" y="2730215"/>
                  <a:pt x="7240535" y="2727634"/>
                  <a:pt x="7182199" y="2722471"/>
                </a:cubicBezTo>
                <a:cubicBezTo>
                  <a:pt x="7123863" y="2717309"/>
                  <a:pt x="7080756" y="2714727"/>
                  <a:pt x="7052879" y="2714727"/>
                </a:cubicBezTo>
                <a:close/>
                <a:moveTo>
                  <a:pt x="2785679" y="2714727"/>
                </a:moveTo>
                <a:cubicBezTo>
                  <a:pt x="2769159" y="2714727"/>
                  <a:pt x="2754704" y="2734345"/>
                  <a:pt x="2742314" y="2773580"/>
                </a:cubicBezTo>
                <a:cubicBezTo>
                  <a:pt x="2720632" y="2841724"/>
                  <a:pt x="2583310" y="3218069"/>
                  <a:pt x="2330349" y="3902613"/>
                </a:cubicBezTo>
                <a:cubicBezTo>
                  <a:pt x="2097005" y="4535533"/>
                  <a:pt x="1980333" y="4865415"/>
                  <a:pt x="1980333" y="4892259"/>
                </a:cubicBezTo>
                <a:cubicBezTo>
                  <a:pt x="1980333" y="4922202"/>
                  <a:pt x="2059319" y="4937173"/>
                  <a:pt x="2217290" y="4937173"/>
                </a:cubicBezTo>
                <a:cubicBezTo>
                  <a:pt x="2417595" y="4937173"/>
                  <a:pt x="2535299" y="4933043"/>
                  <a:pt x="2570404" y="4924783"/>
                </a:cubicBezTo>
                <a:cubicBezTo>
                  <a:pt x="2598281" y="4917556"/>
                  <a:pt x="2622029" y="4871093"/>
                  <a:pt x="2641646" y="4785396"/>
                </a:cubicBezTo>
                <a:cubicBezTo>
                  <a:pt x="2663328" y="4691439"/>
                  <a:pt x="2682946" y="4636201"/>
                  <a:pt x="2700498" y="4619681"/>
                </a:cubicBezTo>
                <a:cubicBezTo>
                  <a:pt x="2711856" y="4610388"/>
                  <a:pt x="2805297" y="4605742"/>
                  <a:pt x="2980821" y="4605742"/>
                </a:cubicBezTo>
                <a:cubicBezTo>
                  <a:pt x="3241010" y="4605742"/>
                  <a:pt x="3379364" y="4609356"/>
                  <a:pt x="3395884" y="4616583"/>
                </a:cubicBezTo>
                <a:cubicBezTo>
                  <a:pt x="3415501" y="4626908"/>
                  <a:pt x="3442862" y="4706410"/>
                  <a:pt x="3477967" y="4855090"/>
                </a:cubicBezTo>
                <a:cubicBezTo>
                  <a:pt x="3487260" y="4894324"/>
                  <a:pt x="3509458" y="4917556"/>
                  <a:pt x="3544563" y="4924783"/>
                </a:cubicBezTo>
                <a:cubicBezTo>
                  <a:pt x="3586896" y="4933043"/>
                  <a:pt x="3681885" y="4937173"/>
                  <a:pt x="3829532" y="4937173"/>
                </a:cubicBezTo>
                <a:cubicBezTo>
                  <a:pt x="3990601" y="4937173"/>
                  <a:pt x="4086623" y="4933043"/>
                  <a:pt x="4117598" y="4924783"/>
                </a:cubicBezTo>
                <a:cubicBezTo>
                  <a:pt x="4143410" y="4917556"/>
                  <a:pt x="4156317" y="4904649"/>
                  <a:pt x="4156317" y="4886064"/>
                </a:cubicBezTo>
                <a:cubicBezTo>
                  <a:pt x="4156317" y="4858187"/>
                  <a:pt x="4033450" y="4524691"/>
                  <a:pt x="3787716" y="3885577"/>
                </a:cubicBezTo>
                <a:cubicBezTo>
                  <a:pt x="3543015" y="3250592"/>
                  <a:pt x="3395367" y="2878894"/>
                  <a:pt x="3344775" y="2770482"/>
                </a:cubicBezTo>
                <a:cubicBezTo>
                  <a:pt x="3328255" y="2736410"/>
                  <a:pt x="3310187" y="2719374"/>
                  <a:pt x="3290569" y="2719374"/>
                </a:cubicBezTo>
                <a:cubicBezTo>
                  <a:pt x="3263724" y="2719374"/>
                  <a:pt x="3223199" y="2721180"/>
                  <a:pt x="3168993" y="2724794"/>
                </a:cubicBezTo>
                <a:cubicBezTo>
                  <a:pt x="3114787" y="2728408"/>
                  <a:pt x="3073745" y="2730215"/>
                  <a:pt x="3045868" y="2730215"/>
                </a:cubicBezTo>
                <a:cubicBezTo>
                  <a:pt x="3016958" y="2730215"/>
                  <a:pt x="2973335" y="2727634"/>
                  <a:pt x="2914999" y="2722471"/>
                </a:cubicBezTo>
                <a:cubicBezTo>
                  <a:pt x="2856663" y="2717309"/>
                  <a:pt x="2813557" y="2714727"/>
                  <a:pt x="2785679" y="2714727"/>
                </a:cubicBezTo>
                <a:close/>
                <a:moveTo>
                  <a:pt x="0" y="0"/>
                </a:moveTo>
                <a:lnTo>
                  <a:pt x="12192000" y="0"/>
                </a:lnTo>
                <a:lnTo>
                  <a:pt x="12192000" y="8554125"/>
                </a:lnTo>
                <a:lnTo>
                  <a:pt x="0" y="8554125"/>
                </a:lnTo>
                <a:close/>
              </a:path>
            </a:pathLst>
          </a:custGeom>
          <a:solidFill>
            <a:srgbClr val="B0D1FE"/>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N" sz="25000" dirty="0">
              <a:solidFill>
                <a:srgbClr val="FF0000"/>
              </a:solidFill>
              <a:latin typeface="Berlin Sans FB Demi" panose="020E0802020502020306" pitchFamily="34" charset="0"/>
              <a:cs typeface="Aharoni" panose="02010803020104030203" pitchFamily="2" charset="-79"/>
            </a:endParaRPr>
          </a:p>
        </p:txBody>
      </p:sp>
      <p:sp>
        <p:nvSpPr>
          <p:cNvPr id="4" name="TextBox 3">
            <a:extLst>
              <a:ext uri="{FF2B5EF4-FFF2-40B4-BE49-F238E27FC236}">
                <a16:creationId xmlns:a16="http://schemas.microsoft.com/office/drawing/2014/main" id="{7176BD86-3B32-D790-663B-3E8F0783BFA0}"/>
              </a:ext>
            </a:extLst>
          </p:cNvPr>
          <p:cNvSpPr txBox="1"/>
          <p:nvPr/>
        </p:nvSpPr>
        <p:spPr>
          <a:xfrm>
            <a:off x="2940898" y="-220503"/>
            <a:ext cx="6844735" cy="1477328"/>
          </a:xfrm>
          <a:prstGeom prst="rect">
            <a:avLst/>
          </a:prstGeom>
          <a:noFill/>
        </p:spPr>
        <p:txBody>
          <a:bodyPr wrap="square" rtlCol="0">
            <a:spAutoFit/>
          </a:bodyPr>
          <a:lstStyle/>
          <a:p>
            <a:pPr algn="ctr"/>
            <a:r>
              <a:rPr lang="en-US" sz="9000" b="1" dirty="0">
                <a:solidFill>
                  <a:srgbClr val="C00000"/>
                </a:solidFill>
                <a:latin typeface="STXinwei" panose="02010800040101010101" pitchFamily="2" charset="-122"/>
                <a:ea typeface="STXinwei" panose="02010800040101010101" pitchFamily="2" charset="-122"/>
              </a:rPr>
              <a:t>JAPAN</a:t>
            </a:r>
            <a:endParaRPr lang="en-IN" sz="9000" b="1" dirty="0">
              <a:solidFill>
                <a:srgbClr val="C00000"/>
              </a:solidFill>
              <a:latin typeface="STXinwei" panose="02010800040101010101" pitchFamily="2" charset="-122"/>
              <a:ea typeface="STXinwei" panose="02010800040101010101" pitchFamily="2" charset="-122"/>
            </a:endParaRPr>
          </a:p>
        </p:txBody>
      </p:sp>
      <p:sp>
        <p:nvSpPr>
          <p:cNvPr id="6" name="TextBox 5">
            <a:extLst>
              <a:ext uri="{FF2B5EF4-FFF2-40B4-BE49-F238E27FC236}">
                <a16:creationId xmlns:a16="http://schemas.microsoft.com/office/drawing/2014/main" id="{3781A134-1040-7E45-416E-0BD509DA971D}"/>
              </a:ext>
            </a:extLst>
          </p:cNvPr>
          <p:cNvSpPr txBox="1"/>
          <p:nvPr/>
        </p:nvSpPr>
        <p:spPr>
          <a:xfrm>
            <a:off x="-4025900" y="675918"/>
            <a:ext cx="4025900" cy="2585323"/>
          </a:xfrm>
          <a:prstGeom prst="rect">
            <a:avLst/>
          </a:prstGeom>
          <a:noFill/>
        </p:spPr>
        <p:txBody>
          <a:bodyPr wrap="square" rtlCol="0">
            <a:spAutoFit/>
          </a:bodyPr>
          <a:lstStyle/>
          <a:p>
            <a:pPr algn="ctr"/>
            <a:r>
              <a:rPr lang="en-IN"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4">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5">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6">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grpSp>
        <p:nvGrpSpPr>
          <p:cNvPr id="7" name="Group 6">
            <a:extLst>
              <a:ext uri="{FF2B5EF4-FFF2-40B4-BE49-F238E27FC236}">
                <a16:creationId xmlns:a16="http://schemas.microsoft.com/office/drawing/2014/main" id="{0F3310DF-3D8F-3287-BCA6-64498F1187AC}"/>
              </a:ext>
            </a:extLst>
          </p:cNvPr>
          <p:cNvGrpSpPr/>
          <p:nvPr/>
        </p:nvGrpSpPr>
        <p:grpSpPr>
          <a:xfrm rot="10800000">
            <a:off x="12767783" y="1415079"/>
            <a:ext cx="948217" cy="901084"/>
            <a:chOff x="12595648" y="1410357"/>
            <a:chExt cx="1796768" cy="1701800"/>
          </a:xfrm>
        </p:grpSpPr>
        <p:sp>
          <p:nvSpPr>
            <p:cNvPr id="8" name="Flowchart: Connector 7">
              <a:extLst>
                <a:ext uri="{FF2B5EF4-FFF2-40B4-BE49-F238E27FC236}">
                  <a16:creationId xmlns:a16="http://schemas.microsoft.com/office/drawing/2014/main" id="{B0A5B655-B6E6-3471-B55B-C31269F57BEF}"/>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Mountains">
              <a:extLst>
                <a:ext uri="{FF2B5EF4-FFF2-40B4-BE49-F238E27FC236}">
                  <a16:creationId xmlns:a16="http://schemas.microsoft.com/office/drawing/2014/main" id="{98FF5527-278B-C413-FDF8-5CFD37B63CF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188262" y="1697468"/>
              <a:ext cx="606121" cy="606122"/>
            </a:xfrm>
            <a:prstGeom prst="rect">
              <a:avLst/>
            </a:prstGeom>
          </p:spPr>
        </p:pic>
        <p:sp>
          <p:nvSpPr>
            <p:cNvPr id="11" name="TextBox 10">
              <a:extLst>
                <a:ext uri="{FF2B5EF4-FFF2-40B4-BE49-F238E27FC236}">
                  <a16:creationId xmlns:a16="http://schemas.microsoft.com/office/drawing/2014/main" id="{99CEA3B6-D8C8-0A7A-FD2B-35EA1D3DB289}"/>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12" name="Group 11">
            <a:extLst>
              <a:ext uri="{FF2B5EF4-FFF2-40B4-BE49-F238E27FC236}">
                <a16:creationId xmlns:a16="http://schemas.microsoft.com/office/drawing/2014/main" id="{985AD8B8-EF7C-B6BE-70F5-5C2585DBF76C}"/>
              </a:ext>
            </a:extLst>
          </p:cNvPr>
          <p:cNvGrpSpPr/>
          <p:nvPr/>
        </p:nvGrpSpPr>
        <p:grpSpPr>
          <a:xfrm rot="10800000">
            <a:off x="14142103" y="1415078"/>
            <a:ext cx="948217" cy="901085"/>
            <a:chOff x="15227299" y="1409700"/>
            <a:chExt cx="1796768" cy="1701800"/>
          </a:xfrm>
        </p:grpSpPr>
        <p:sp>
          <p:nvSpPr>
            <p:cNvPr id="13" name="Flowchart: Connector 12">
              <a:extLst>
                <a:ext uri="{FF2B5EF4-FFF2-40B4-BE49-F238E27FC236}">
                  <a16:creationId xmlns:a16="http://schemas.microsoft.com/office/drawing/2014/main" id="{677AA2CD-1355-D276-51E1-D4F2FA1C6356}"/>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4" name="Graphic 13" descr="Sign Language">
              <a:extLst>
                <a:ext uri="{FF2B5EF4-FFF2-40B4-BE49-F238E27FC236}">
                  <a16:creationId xmlns:a16="http://schemas.microsoft.com/office/drawing/2014/main" id="{83FE7638-089F-4EBA-1E8B-04CCC70E0C2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5860890" y="1737710"/>
              <a:ext cx="529582" cy="529582"/>
            </a:xfrm>
            <a:prstGeom prst="rect">
              <a:avLst/>
            </a:prstGeom>
          </p:spPr>
        </p:pic>
        <p:sp>
          <p:nvSpPr>
            <p:cNvPr id="15" name="TextBox 14">
              <a:extLst>
                <a:ext uri="{FF2B5EF4-FFF2-40B4-BE49-F238E27FC236}">
                  <a16:creationId xmlns:a16="http://schemas.microsoft.com/office/drawing/2014/main" id="{4A16D20B-C104-CD05-8E86-D115A9EBAFD8}"/>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16" name="Group 15">
            <a:extLst>
              <a:ext uri="{FF2B5EF4-FFF2-40B4-BE49-F238E27FC236}">
                <a16:creationId xmlns:a16="http://schemas.microsoft.com/office/drawing/2014/main" id="{FADAD00C-6471-2DE7-A1DC-EBCC3DBB6258}"/>
              </a:ext>
            </a:extLst>
          </p:cNvPr>
          <p:cNvGrpSpPr/>
          <p:nvPr/>
        </p:nvGrpSpPr>
        <p:grpSpPr>
          <a:xfrm rot="10800000">
            <a:off x="13556961" y="2494964"/>
            <a:ext cx="948217" cy="901084"/>
            <a:chOff x="13940966" y="3298032"/>
            <a:chExt cx="1796768" cy="1701800"/>
          </a:xfrm>
        </p:grpSpPr>
        <p:sp>
          <p:nvSpPr>
            <p:cNvPr id="17" name="Flowchart: Connector 16">
              <a:extLst>
                <a:ext uri="{FF2B5EF4-FFF2-40B4-BE49-F238E27FC236}">
                  <a16:creationId xmlns:a16="http://schemas.microsoft.com/office/drawing/2014/main" id="{36D7EF33-0896-016C-0658-6C9725F84999}"/>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8" name="Graphic 17" descr="Hourglass">
              <a:extLst>
                <a:ext uri="{FF2B5EF4-FFF2-40B4-BE49-F238E27FC236}">
                  <a16:creationId xmlns:a16="http://schemas.microsoft.com/office/drawing/2014/main" id="{E645E5E2-1438-5C3D-FC3E-C09EF05E4CD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4628954" y="3552629"/>
              <a:ext cx="413899" cy="434021"/>
            </a:xfrm>
            <a:prstGeom prst="rect">
              <a:avLst/>
            </a:prstGeom>
          </p:spPr>
        </p:pic>
        <p:sp>
          <p:nvSpPr>
            <p:cNvPr id="19" name="TextBox 18">
              <a:extLst>
                <a:ext uri="{FF2B5EF4-FFF2-40B4-BE49-F238E27FC236}">
                  <a16:creationId xmlns:a16="http://schemas.microsoft.com/office/drawing/2014/main" id="{A08F5592-D8BF-1E68-48E9-6AE9F1ED864F}"/>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20" name="Flowchart: Alternate Process 19">
            <a:extLst>
              <a:ext uri="{FF2B5EF4-FFF2-40B4-BE49-F238E27FC236}">
                <a16:creationId xmlns:a16="http://schemas.microsoft.com/office/drawing/2014/main" id="{2138EECD-476B-6AB1-F81D-8D3285E668B5}"/>
              </a:ext>
            </a:extLst>
          </p:cNvPr>
          <p:cNvSpPr/>
          <p:nvPr/>
        </p:nvSpPr>
        <p:spPr>
          <a:xfrm>
            <a:off x="5016000" y="7159017"/>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90722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B5F5B-4C19-AD34-4FB2-055822A465B3}"/>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47E330A2-8043-57AD-3780-5D7F423FDFE5}"/>
              </a:ext>
            </a:extLst>
          </p:cNvPr>
          <p:cNvSpPr>
            <a:spLocks noGrp="1"/>
          </p:cNvSpPr>
          <p:nvPr>
            <p:ph type="subTitle" idx="1"/>
          </p:nvPr>
        </p:nvSpPr>
        <p:spPr/>
        <p:txBody>
          <a:bodyPr/>
          <a:lstStyle/>
          <a:p>
            <a:endParaRPr lang="en-IN"/>
          </a:p>
        </p:txBody>
      </p:sp>
      <p:sp>
        <p:nvSpPr>
          <p:cNvPr id="9" name="TextBox 8">
            <a:extLst>
              <a:ext uri="{FF2B5EF4-FFF2-40B4-BE49-F238E27FC236}">
                <a16:creationId xmlns:a16="http://schemas.microsoft.com/office/drawing/2014/main" id="{F92E3499-5C07-07A3-B72D-5492E2EC31E7}"/>
              </a:ext>
            </a:extLst>
          </p:cNvPr>
          <p:cNvSpPr txBox="1"/>
          <p:nvPr/>
        </p:nvSpPr>
        <p:spPr>
          <a:xfrm>
            <a:off x="-49716871" y="-47443569"/>
            <a:ext cx="137813143" cy="143952686"/>
          </a:xfrm>
          <a:custGeom>
            <a:avLst/>
            <a:gdLst/>
            <a:ahLst/>
            <a:cxnLst/>
            <a:rect l="l" t="t" r="r" b="b"/>
            <a:pathLst>
              <a:path w="12192000" h="8554125">
                <a:moveTo>
                  <a:pt x="7325457" y="3475160"/>
                </a:moveTo>
                <a:cubicBezTo>
                  <a:pt x="7347140" y="3516460"/>
                  <a:pt x="7381212" y="3611449"/>
                  <a:pt x="7427674" y="3760129"/>
                </a:cubicBezTo>
                <a:cubicBezTo>
                  <a:pt x="7475170" y="3913970"/>
                  <a:pt x="7498917" y="4007927"/>
                  <a:pt x="7498917" y="4042000"/>
                </a:cubicBezTo>
                <a:cubicBezTo>
                  <a:pt x="7498917" y="4051293"/>
                  <a:pt x="7497884" y="4058520"/>
                  <a:pt x="7495819" y="4063682"/>
                </a:cubicBezTo>
                <a:cubicBezTo>
                  <a:pt x="7488592" y="4080202"/>
                  <a:pt x="7450906" y="4088462"/>
                  <a:pt x="7382761" y="4088462"/>
                </a:cubicBezTo>
                <a:cubicBezTo>
                  <a:pt x="7309454" y="4088462"/>
                  <a:pt x="7256796" y="4087430"/>
                  <a:pt x="7224789" y="4085365"/>
                </a:cubicBezTo>
                <a:cubicBezTo>
                  <a:pt x="7162839" y="4083300"/>
                  <a:pt x="7131865" y="4072975"/>
                  <a:pt x="7131865" y="4054390"/>
                </a:cubicBezTo>
                <a:cubicBezTo>
                  <a:pt x="7131865" y="4026513"/>
                  <a:pt x="7159742" y="3932039"/>
                  <a:pt x="7215497" y="3770970"/>
                </a:cubicBezTo>
                <a:cubicBezTo>
                  <a:pt x="7267121" y="3619193"/>
                  <a:pt x="7303775" y="3520590"/>
                  <a:pt x="7325457" y="3475160"/>
                </a:cubicBezTo>
                <a:close/>
                <a:moveTo>
                  <a:pt x="3058258" y="3475160"/>
                </a:moveTo>
                <a:cubicBezTo>
                  <a:pt x="3079940" y="3516460"/>
                  <a:pt x="3114013" y="3611449"/>
                  <a:pt x="3160475" y="3760129"/>
                </a:cubicBezTo>
                <a:cubicBezTo>
                  <a:pt x="3207969" y="3913970"/>
                  <a:pt x="3231717" y="4007927"/>
                  <a:pt x="3231717" y="4042000"/>
                </a:cubicBezTo>
                <a:cubicBezTo>
                  <a:pt x="3231717" y="4051293"/>
                  <a:pt x="3230684" y="4058520"/>
                  <a:pt x="3228620" y="4063682"/>
                </a:cubicBezTo>
                <a:cubicBezTo>
                  <a:pt x="3221392" y="4080202"/>
                  <a:pt x="3183706" y="4088462"/>
                  <a:pt x="3115561" y="4088462"/>
                </a:cubicBezTo>
                <a:cubicBezTo>
                  <a:pt x="3042254" y="4088462"/>
                  <a:pt x="2989597" y="4087430"/>
                  <a:pt x="2957590" y="4085365"/>
                </a:cubicBezTo>
                <a:cubicBezTo>
                  <a:pt x="2895640" y="4083300"/>
                  <a:pt x="2864665" y="4072975"/>
                  <a:pt x="2864665" y="4054390"/>
                </a:cubicBezTo>
                <a:cubicBezTo>
                  <a:pt x="2864665" y="4026513"/>
                  <a:pt x="2892542" y="3932039"/>
                  <a:pt x="2948297" y="3770970"/>
                </a:cubicBezTo>
                <a:cubicBezTo>
                  <a:pt x="2999922" y="3619193"/>
                  <a:pt x="3036575" y="3520590"/>
                  <a:pt x="3058258" y="3475160"/>
                </a:cubicBezTo>
                <a:close/>
                <a:moveTo>
                  <a:pt x="5199681" y="3244397"/>
                </a:moveTo>
                <a:cubicBezTo>
                  <a:pt x="5434057" y="3244397"/>
                  <a:pt x="5551245" y="3364683"/>
                  <a:pt x="5551245" y="3605254"/>
                </a:cubicBezTo>
                <a:cubicBezTo>
                  <a:pt x="5551245" y="3831371"/>
                  <a:pt x="5439219" y="3944429"/>
                  <a:pt x="5215168" y="3944429"/>
                </a:cubicBezTo>
                <a:cubicBezTo>
                  <a:pt x="5029319" y="3944429"/>
                  <a:pt x="4936394" y="3934104"/>
                  <a:pt x="4936394" y="3913454"/>
                </a:cubicBezTo>
                <a:cubicBezTo>
                  <a:pt x="4936394" y="3881447"/>
                  <a:pt x="4935103" y="3834210"/>
                  <a:pt x="4932522" y="3771744"/>
                </a:cubicBezTo>
                <a:cubicBezTo>
                  <a:pt x="4929942" y="3709278"/>
                  <a:pt x="4928650" y="3662042"/>
                  <a:pt x="4928650" y="3630034"/>
                </a:cubicBezTo>
                <a:cubicBezTo>
                  <a:pt x="4928650" y="3404950"/>
                  <a:pt x="4932264" y="3285697"/>
                  <a:pt x="4939492" y="3272275"/>
                </a:cubicBezTo>
                <a:cubicBezTo>
                  <a:pt x="4947751" y="3253690"/>
                  <a:pt x="5034481" y="3244397"/>
                  <a:pt x="5199681" y="3244397"/>
                </a:cubicBezTo>
                <a:close/>
                <a:moveTo>
                  <a:pt x="1198502" y="2754995"/>
                </a:moveTo>
                <a:cubicBezTo>
                  <a:pt x="1165462" y="2754995"/>
                  <a:pt x="1148942" y="2764287"/>
                  <a:pt x="1148942" y="2782872"/>
                </a:cubicBezTo>
                <a:cubicBezTo>
                  <a:pt x="1148942" y="2788035"/>
                  <a:pt x="1149974" y="2795778"/>
                  <a:pt x="1152039" y="2806103"/>
                </a:cubicBezTo>
                <a:cubicBezTo>
                  <a:pt x="1189209" y="3098299"/>
                  <a:pt x="1207794" y="3509749"/>
                  <a:pt x="1207794" y="4040451"/>
                </a:cubicBezTo>
                <a:cubicBezTo>
                  <a:pt x="1207794" y="4269665"/>
                  <a:pt x="1193339" y="4434348"/>
                  <a:pt x="1164429" y="4534500"/>
                </a:cubicBezTo>
                <a:cubicBezTo>
                  <a:pt x="1142747" y="4607807"/>
                  <a:pt x="1111772" y="4668724"/>
                  <a:pt x="1071505" y="4717251"/>
                </a:cubicBezTo>
                <a:cubicBezTo>
                  <a:pt x="1050855" y="4742031"/>
                  <a:pt x="1002327" y="4787977"/>
                  <a:pt x="925923" y="4855090"/>
                </a:cubicBezTo>
                <a:cubicBezTo>
                  <a:pt x="914565" y="4865415"/>
                  <a:pt x="908887" y="4875223"/>
                  <a:pt x="908887" y="4884516"/>
                </a:cubicBezTo>
                <a:cubicBezTo>
                  <a:pt x="908887" y="4892776"/>
                  <a:pt x="914565" y="4903101"/>
                  <a:pt x="925923" y="4915491"/>
                </a:cubicBezTo>
                <a:cubicBezTo>
                  <a:pt x="1012652" y="4993960"/>
                  <a:pt x="1078216" y="5051780"/>
                  <a:pt x="1122613" y="5088950"/>
                </a:cubicBezTo>
                <a:cubicBezTo>
                  <a:pt x="1199018" y="5173614"/>
                  <a:pt x="1255289" y="5237113"/>
                  <a:pt x="1291426" y="5279445"/>
                </a:cubicBezTo>
                <a:cubicBezTo>
                  <a:pt x="1302784" y="5292868"/>
                  <a:pt x="1314141" y="5299579"/>
                  <a:pt x="1325498" y="5299579"/>
                </a:cubicBezTo>
                <a:cubicBezTo>
                  <a:pt x="1337888" y="5299579"/>
                  <a:pt x="1353892" y="5290803"/>
                  <a:pt x="1373509" y="5273250"/>
                </a:cubicBezTo>
                <a:cubicBezTo>
                  <a:pt x="1542839" y="5130766"/>
                  <a:pt x="1665705" y="4934075"/>
                  <a:pt x="1742110" y="4683179"/>
                </a:cubicBezTo>
                <a:cubicBezTo>
                  <a:pt x="1784443" y="4541727"/>
                  <a:pt x="1805609" y="4341940"/>
                  <a:pt x="1805609" y="4083816"/>
                </a:cubicBezTo>
                <a:cubicBezTo>
                  <a:pt x="1805609" y="3940299"/>
                  <a:pt x="1806641" y="3725282"/>
                  <a:pt x="1808706" y="3438765"/>
                </a:cubicBezTo>
                <a:cubicBezTo>
                  <a:pt x="1810771" y="3152247"/>
                  <a:pt x="1811804" y="2937746"/>
                  <a:pt x="1811804" y="2795262"/>
                </a:cubicBezTo>
                <a:cubicBezTo>
                  <a:pt x="1811804" y="2768417"/>
                  <a:pt x="1796832" y="2754995"/>
                  <a:pt x="1766890" y="2754995"/>
                </a:cubicBezTo>
                <a:cubicBezTo>
                  <a:pt x="1735915" y="2754995"/>
                  <a:pt x="1689969" y="2756543"/>
                  <a:pt x="1629052" y="2759641"/>
                </a:cubicBezTo>
                <a:cubicBezTo>
                  <a:pt x="1568135" y="2762738"/>
                  <a:pt x="1522189" y="2764287"/>
                  <a:pt x="1491214" y="2764287"/>
                </a:cubicBezTo>
                <a:cubicBezTo>
                  <a:pt x="1458174" y="2764287"/>
                  <a:pt x="1409388" y="2762738"/>
                  <a:pt x="1344858" y="2759641"/>
                </a:cubicBezTo>
                <a:cubicBezTo>
                  <a:pt x="1280327" y="2756543"/>
                  <a:pt x="1231541" y="2754995"/>
                  <a:pt x="1198502" y="2754995"/>
                </a:cubicBezTo>
                <a:close/>
                <a:moveTo>
                  <a:pt x="4882188" y="2751897"/>
                </a:moveTo>
                <a:cubicBezTo>
                  <a:pt x="4607544" y="2751897"/>
                  <a:pt x="4429956" y="2757060"/>
                  <a:pt x="4349421" y="2767385"/>
                </a:cubicBezTo>
                <a:cubicBezTo>
                  <a:pt x="4316381" y="2771515"/>
                  <a:pt x="4300893" y="2783388"/>
                  <a:pt x="4302959" y="2803006"/>
                </a:cubicBezTo>
                <a:lnTo>
                  <a:pt x="4304507" y="2824688"/>
                </a:lnTo>
                <a:cubicBezTo>
                  <a:pt x="4332384" y="3181931"/>
                  <a:pt x="4346323" y="3522655"/>
                  <a:pt x="4346323" y="3846858"/>
                </a:cubicBezTo>
                <a:cubicBezTo>
                  <a:pt x="4346323" y="3961465"/>
                  <a:pt x="4344516" y="4133634"/>
                  <a:pt x="4340903" y="4363364"/>
                </a:cubicBezTo>
                <a:cubicBezTo>
                  <a:pt x="4337289" y="4593094"/>
                  <a:pt x="4335482" y="4765263"/>
                  <a:pt x="4335482" y="4879869"/>
                </a:cubicBezTo>
                <a:cubicBezTo>
                  <a:pt x="4335482" y="4909812"/>
                  <a:pt x="4350453" y="4924783"/>
                  <a:pt x="4380396" y="4924783"/>
                </a:cubicBezTo>
                <a:cubicBezTo>
                  <a:pt x="4443378" y="4924783"/>
                  <a:pt x="4537851" y="4926590"/>
                  <a:pt x="4663816" y="4930204"/>
                </a:cubicBezTo>
                <a:cubicBezTo>
                  <a:pt x="4789779" y="4933817"/>
                  <a:pt x="4884253" y="4935624"/>
                  <a:pt x="4947236" y="4935624"/>
                </a:cubicBezTo>
                <a:cubicBezTo>
                  <a:pt x="4968918" y="4935624"/>
                  <a:pt x="4979760" y="4923751"/>
                  <a:pt x="4979760" y="4900003"/>
                </a:cubicBezTo>
                <a:cubicBezTo>
                  <a:pt x="4979760" y="4853541"/>
                  <a:pt x="4975113" y="4783331"/>
                  <a:pt x="4965821" y="4689374"/>
                </a:cubicBezTo>
                <a:cubicBezTo>
                  <a:pt x="4956528" y="4595417"/>
                  <a:pt x="4951881" y="4524691"/>
                  <a:pt x="4951881" y="4477196"/>
                </a:cubicBezTo>
                <a:cubicBezTo>
                  <a:pt x="4951881" y="4438994"/>
                  <a:pt x="4974080" y="4419893"/>
                  <a:pt x="5018478" y="4419893"/>
                </a:cubicBezTo>
                <a:cubicBezTo>
                  <a:pt x="5059777" y="4419893"/>
                  <a:pt x="5121985" y="4422216"/>
                  <a:pt x="5205102" y="4426862"/>
                </a:cubicBezTo>
                <a:cubicBezTo>
                  <a:pt x="5288217" y="4431508"/>
                  <a:pt x="5350425" y="4433832"/>
                  <a:pt x="5391725" y="4433832"/>
                </a:cubicBezTo>
                <a:cubicBezTo>
                  <a:pt x="5638491" y="4433832"/>
                  <a:pt x="5832083" y="4351748"/>
                  <a:pt x="5972503" y="4187582"/>
                </a:cubicBezTo>
                <a:cubicBezTo>
                  <a:pt x="6103630" y="4032708"/>
                  <a:pt x="6169193" y="3830338"/>
                  <a:pt x="6169193" y="3580475"/>
                </a:cubicBezTo>
                <a:cubicBezTo>
                  <a:pt x="6169193" y="3336806"/>
                  <a:pt x="6092788" y="3139599"/>
                  <a:pt x="5939979" y="2988855"/>
                </a:cubicBezTo>
                <a:cubicBezTo>
                  <a:pt x="5790267" y="2842241"/>
                  <a:pt x="5593061" y="2765320"/>
                  <a:pt x="5348360" y="2758092"/>
                </a:cubicBezTo>
                <a:cubicBezTo>
                  <a:pt x="5199681" y="2753962"/>
                  <a:pt x="5044290" y="2751897"/>
                  <a:pt x="4882188" y="2751897"/>
                </a:cubicBezTo>
                <a:close/>
                <a:moveTo>
                  <a:pt x="9110668" y="2720922"/>
                </a:moveTo>
                <a:cubicBezTo>
                  <a:pt x="9080726" y="2720922"/>
                  <a:pt x="9039943" y="2725569"/>
                  <a:pt x="8988318" y="2734861"/>
                </a:cubicBezTo>
                <a:cubicBezTo>
                  <a:pt x="8927401" y="2746218"/>
                  <a:pt x="8886618" y="2752930"/>
                  <a:pt x="8865967" y="2754995"/>
                </a:cubicBezTo>
                <a:cubicBezTo>
                  <a:pt x="8778206" y="2763255"/>
                  <a:pt x="8704382" y="2767385"/>
                  <a:pt x="8644497" y="2767385"/>
                </a:cubicBezTo>
                <a:cubicBezTo>
                  <a:pt x="8604230" y="2767385"/>
                  <a:pt x="8584096" y="2778742"/>
                  <a:pt x="8584096" y="2801457"/>
                </a:cubicBezTo>
                <a:cubicBezTo>
                  <a:pt x="8584096" y="2919161"/>
                  <a:pt x="8589001" y="3096234"/>
                  <a:pt x="8598809" y="3332676"/>
                </a:cubicBezTo>
                <a:cubicBezTo>
                  <a:pt x="8608618" y="3569117"/>
                  <a:pt x="8613522" y="3746706"/>
                  <a:pt x="8613522" y="3865443"/>
                </a:cubicBezTo>
                <a:cubicBezTo>
                  <a:pt x="8613522" y="3977985"/>
                  <a:pt x="8608102" y="4146798"/>
                  <a:pt x="8597260" y="4371882"/>
                </a:cubicBezTo>
                <a:cubicBezTo>
                  <a:pt x="8586419" y="4596966"/>
                  <a:pt x="8580998" y="4765263"/>
                  <a:pt x="8580998" y="4876772"/>
                </a:cubicBezTo>
                <a:cubicBezTo>
                  <a:pt x="8580998" y="4908779"/>
                  <a:pt x="8595970" y="4924783"/>
                  <a:pt x="8625912" y="4924783"/>
                </a:cubicBezTo>
                <a:lnTo>
                  <a:pt x="9161777" y="4924783"/>
                </a:lnTo>
                <a:cubicBezTo>
                  <a:pt x="9189654" y="4924783"/>
                  <a:pt x="9203593" y="4906714"/>
                  <a:pt x="9203593" y="4870577"/>
                </a:cubicBezTo>
                <a:cubicBezTo>
                  <a:pt x="9203593" y="4750808"/>
                  <a:pt x="9200238" y="4571153"/>
                  <a:pt x="9193526" y="4331615"/>
                </a:cubicBezTo>
                <a:cubicBezTo>
                  <a:pt x="9186816" y="4092076"/>
                  <a:pt x="9183460" y="3912422"/>
                  <a:pt x="9183460" y="3792652"/>
                </a:cubicBezTo>
                <a:cubicBezTo>
                  <a:pt x="9183460" y="3777165"/>
                  <a:pt x="9187590" y="3765807"/>
                  <a:pt x="9195850" y="3758580"/>
                </a:cubicBezTo>
                <a:cubicBezTo>
                  <a:pt x="9207207" y="3764775"/>
                  <a:pt x="9214951" y="3770970"/>
                  <a:pt x="9219080" y="3777165"/>
                </a:cubicBezTo>
                <a:cubicBezTo>
                  <a:pt x="9364662" y="3964047"/>
                  <a:pt x="9473074" y="4105499"/>
                  <a:pt x="9544316" y="4201520"/>
                </a:cubicBezTo>
                <a:cubicBezTo>
                  <a:pt x="9804505" y="4545341"/>
                  <a:pt x="9971769" y="4767328"/>
                  <a:pt x="10046109" y="4867480"/>
                </a:cubicBezTo>
                <a:cubicBezTo>
                  <a:pt x="10071922" y="4901552"/>
                  <a:pt x="10094120" y="4918588"/>
                  <a:pt x="10112705" y="4918588"/>
                </a:cubicBezTo>
                <a:cubicBezTo>
                  <a:pt x="10139550" y="4918588"/>
                  <a:pt x="10179818" y="4920653"/>
                  <a:pt x="10233507" y="4924783"/>
                </a:cubicBezTo>
                <a:cubicBezTo>
                  <a:pt x="10287197" y="4928913"/>
                  <a:pt x="10327465" y="4930978"/>
                  <a:pt x="10354309" y="4930978"/>
                </a:cubicBezTo>
                <a:cubicBezTo>
                  <a:pt x="10379089" y="4930978"/>
                  <a:pt x="10416517" y="4929945"/>
                  <a:pt x="10466593" y="4927880"/>
                </a:cubicBezTo>
                <a:cubicBezTo>
                  <a:pt x="10516669" y="4925816"/>
                  <a:pt x="10554097" y="4924783"/>
                  <a:pt x="10578877" y="4924783"/>
                </a:cubicBezTo>
                <a:cubicBezTo>
                  <a:pt x="10608820" y="4924783"/>
                  <a:pt x="10623791" y="4910844"/>
                  <a:pt x="10623791" y="4882967"/>
                </a:cubicBezTo>
                <a:lnTo>
                  <a:pt x="10623791" y="3862346"/>
                </a:lnTo>
                <a:cubicBezTo>
                  <a:pt x="10623791" y="3743609"/>
                  <a:pt x="10628695" y="3566278"/>
                  <a:pt x="10638504" y="3330353"/>
                </a:cubicBezTo>
                <a:cubicBezTo>
                  <a:pt x="10648312" y="3094428"/>
                  <a:pt x="10653217" y="2917613"/>
                  <a:pt x="10653217" y="2799908"/>
                </a:cubicBezTo>
                <a:cubicBezTo>
                  <a:pt x="10653217" y="2767901"/>
                  <a:pt x="10643408" y="2751897"/>
                  <a:pt x="10623791" y="2751897"/>
                </a:cubicBezTo>
                <a:cubicBezTo>
                  <a:pt x="10561840" y="2751897"/>
                  <a:pt x="10468400" y="2754478"/>
                  <a:pt x="10343468" y="2759641"/>
                </a:cubicBezTo>
                <a:cubicBezTo>
                  <a:pt x="10218536" y="2764803"/>
                  <a:pt x="10125095" y="2767385"/>
                  <a:pt x="10063145" y="2767385"/>
                </a:cubicBezTo>
                <a:cubicBezTo>
                  <a:pt x="10041463" y="2767385"/>
                  <a:pt x="10030622" y="2786486"/>
                  <a:pt x="10030622" y="2824688"/>
                </a:cubicBezTo>
                <a:cubicBezTo>
                  <a:pt x="10030622" y="2934133"/>
                  <a:pt x="10036559" y="3097783"/>
                  <a:pt x="10048432" y="3315640"/>
                </a:cubicBezTo>
                <a:cubicBezTo>
                  <a:pt x="10060306" y="3533496"/>
                  <a:pt x="10066243" y="3696630"/>
                  <a:pt x="10066243" y="3805042"/>
                </a:cubicBezTo>
                <a:cubicBezTo>
                  <a:pt x="10066243" y="3885577"/>
                  <a:pt x="10059532" y="3925844"/>
                  <a:pt x="10046109" y="3925844"/>
                </a:cubicBezTo>
                <a:cubicBezTo>
                  <a:pt x="10027524" y="3925844"/>
                  <a:pt x="10005326" y="3909841"/>
                  <a:pt x="9979513" y="3877833"/>
                </a:cubicBezTo>
                <a:cubicBezTo>
                  <a:pt x="9875232" y="3740511"/>
                  <a:pt x="9797278" y="3636229"/>
                  <a:pt x="9745653" y="3564987"/>
                </a:cubicBezTo>
                <a:lnTo>
                  <a:pt x="9167972" y="2773580"/>
                </a:lnTo>
                <a:cubicBezTo>
                  <a:pt x="9142160" y="2738475"/>
                  <a:pt x="9123058" y="2720922"/>
                  <a:pt x="9110668" y="2720922"/>
                </a:cubicBezTo>
                <a:close/>
                <a:moveTo>
                  <a:pt x="7052879" y="2714727"/>
                </a:moveTo>
                <a:cubicBezTo>
                  <a:pt x="7036359" y="2714727"/>
                  <a:pt x="7021904" y="2734345"/>
                  <a:pt x="7009514" y="2773580"/>
                </a:cubicBezTo>
                <a:cubicBezTo>
                  <a:pt x="6987831" y="2841724"/>
                  <a:pt x="6850510" y="3218069"/>
                  <a:pt x="6597548" y="3902613"/>
                </a:cubicBezTo>
                <a:cubicBezTo>
                  <a:pt x="6364204" y="4535533"/>
                  <a:pt x="6247532" y="4865415"/>
                  <a:pt x="6247532" y="4892259"/>
                </a:cubicBezTo>
                <a:cubicBezTo>
                  <a:pt x="6247532" y="4922202"/>
                  <a:pt x="6326518" y="4937173"/>
                  <a:pt x="6484490" y="4937173"/>
                </a:cubicBezTo>
                <a:cubicBezTo>
                  <a:pt x="6684794" y="4937173"/>
                  <a:pt x="6802499" y="4933043"/>
                  <a:pt x="6837603" y="4924783"/>
                </a:cubicBezTo>
                <a:cubicBezTo>
                  <a:pt x="6865481" y="4917556"/>
                  <a:pt x="6889228" y="4871093"/>
                  <a:pt x="6908846" y="4785396"/>
                </a:cubicBezTo>
                <a:cubicBezTo>
                  <a:pt x="6930528" y="4691439"/>
                  <a:pt x="6950145" y="4636201"/>
                  <a:pt x="6967698" y="4619681"/>
                </a:cubicBezTo>
                <a:cubicBezTo>
                  <a:pt x="6979055" y="4610388"/>
                  <a:pt x="7072496" y="4605742"/>
                  <a:pt x="7248020" y="4605742"/>
                </a:cubicBezTo>
                <a:cubicBezTo>
                  <a:pt x="7508209" y="4605742"/>
                  <a:pt x="7646563" y="4609356"/>
                  <a:pt x="7663083" y="4616583"/>
                </a:cubicBezTo>
                <a:cubicBezTo>
                  <a:pt x="7682701" y="4626908"/>
                  <a:pt x="7710062" y="4706410"/>
                  <a:pt x="7745167" y="4855090"/>
                </a:cubicBezTo>
                <a:cubicBezTo>
                  <a:pt x="7754459" y="4894324"/>
                  <a:pt x="7776658" y="4917556"/>
                  <a:pt x="7811763" y="4924783"/>
                </a:cubicBezTo>
                <a:cubicBezTo>
                  <a:pt x="7854095" y="4933043"/>
                  <a:pt x="7949084" y="4937173"/>
                  <a:pt x="8096731" y="4937173"/>
                </a:cubicBezTo>
                <a:cubicBezTo>
                  <a:pt x="8257800" y="4937173"/>
                  <a:pt x="8353823" y="4933043"/>
                  <a:pt x="8384797" y="4924783"/>
                </a:cubicBezTo>
                <a:cubicBezTo>
                  <a:pt x="8410610" y="4917556"/>
                  <a:pt x="8423516" y="4904649"/>
                  <a:pt x="8423516" y="4886064"/>
                </a:cubicBezTo>
                <a:cubicBezTo>
                  <a:pt x="8423516" y="4858187"/>
                  <a:pt x="8300648" y="4524691"/>
                  <a:pt x="8054915" y="3885577"/>
                </a:cubicBezTo>
                <a:cubicBezTo>
                  <a:pt x="7810214" y="3250592"/>
                  <a:pt x="7662566" y="2878894"/>
                  <a:pt x="7611975" y="2770482"/>
                </a:cubicBezTo>
                <a:cubicBezTo>
                  <a:pt x="7595455" y="2736410"/>
                  <a:pt x="7577386" y="2719374"/>
                  <a:pt x="7557769" y="2719374"/>
                </a:cubicBezTo>
                <a:cubicBezTo>
                  <a:pt x="7530924" y="2719374"/>
                  <a:pt x="7490398" y="2721180"/>
                  <a:pt x="7436192" y="2724794"/>
                </a:cubicBezTo>
                <a:cubicBezTo>
                  <a:pt x="7381986" y="2728408"/>
                  <a:pt x="7340945" y="2730215"/>
                  <a:pt x="7313067" y="2730215"/>
                </a:cubicBezTo>
                <a:cubicBezTo>
                  <a:pt x="7284158" y="2730215"/>
                  <a:pt x="7240535" y="2727634"/>
                  <a:pt x="7182199" y="2722471"/>
                </a:cubicBezTo>
                <a:cubicBezTo>
                  <a:pt x="7123863" y="2717309"/>
                  <a:pt x="7080756" y="2714727"/>
                  <a:pt x="7052879" y="2714727"/>
                </a:cubicBezTo>
                <a:close/>
                <a:moveTo>
                  <a:pt x="2785679" y="2714727"/>
                </a:moveTo>
                <a:cubicBezTo>
                  <a:pt x="2769159" y="2714727"/>
                  <a:pt x="2754704" y="2734345"/>
                  <a:pt x="2742314" y="2773580"/>
                </a:cubicBezTo>
                <a:cubicBezTo>
                  <a:pt x="2720632" y="2841724"/>
                  <a:pt x="2583310" y="3218069"/>
                  <a:pt x="2330349" y="3902613"/>
                </a:cubicBezTo>
                <a:cubicBezTo>
                  <a:pt x="2097005" y="4535533"/>
                  <a:pt x="1980333" y="4865415"/>
                  <a:pt x="1980333" y="4892259"/>
                </a:cubicBezTo>
                <a:cubicBezTo>
                  <a:pt x="1980333" y="4922202"/>
                  <a:pt x="2059319" y="4937173"/>
                  <a:pt x="2217290" y="4937173"/>
                </a:cubicBezTo>
                <a:cubicBezTo>
                  <a:pt x="2417595" y="4937173"/>
                  <a:pt x="2535299" y="4933043"/>
                  <a:pt x="2570404" y="4924783"/>
                </a:cubicBezTo>
                <a:cubicBezTo>
                  <a:pt x="2598281" y="4917556"/>
                  <a:pt x="2622029" y="4871093"/>
                  <a:pt x="2641646" y="4785396"/>
                </a:cubicBezTo>
                <a:cubicBezTo>
                  <a:pt x="2663328" y="4691439"/>
                  <a:pt x="2682946" y="4636201"/>
                  <a:pt x="2700498" y="4619681"/>
                </a:cubicBezTo>
                <a:cubicBezTo>
                  <a:pt x="2711856" y="4610388"/>
                  <a:pt x="2805297" y="4605742"/>
                  <a:pt x="2980821" y="4605742"/>
                </a:cubicBezTo>
                <a:cubicBezTo>
                  <a:pt x="3241010" y="4605742"/>
                  <a:pt x="3379364" y="4609356"/>
                  <a:pt x="3395884" y="4616583"/>
                </a:cubicBezTo>
                <a:cubicBezTo>
                  <a:pt x="3415501" y="4626908"/>
                  <a:pt x="3442862" y="4706410"/>
                  <a:pt x="3477967" y="4855090"/>
                </a:cubicBezTo>
                <a:cubicBezTo>
                  <a:pt x="3487260" y="4894324"/>
                  <a:pt x="3509458" y="4917556"/>
                  <a:pt x="3544563" y="4924783"/>
                </a:cubicBezTo>
                <a:cubicBezTo>
                  <a:pt x="3586896" y="4933043"/>
                  <a:pt x="3681885" y="4937173"/>
                  <a:pt x="3829532" y="4937173"/>
                </a:cubicBezTo>
                <a:cubicBezTo>
                  <a:pt x="3990601" y="4937173"/>
                  <a:pt x="4086623" y="4933043"/>
                  <a:pt x="4117598" y="4924783"/>
                </a:cubicBezTo>
                <a:cubicBezTo>
                  <a:pt x="4143410" y="4917556"/>
                  <a:pt x="4156317" y="4904649"/>
                  <a:pt x="4156317" y="4886064"/>
                </a:cubicBezTo>
                <a:cubicBezTo>
                  <a:pt x="4156317" y="4858187"/>
                  <a:pt x="4033450" y="4524691"/>
                  <a:pt x="3787716" y="3885577"/>
                </a:cubicBezTo>
                <a:cubicBezTo>
                  <a:pt x="3543015" y="3250592"/>
                  <a:pt x="3395367" y="2878894"/>
                  <a:pt x="3344775" y="2770482"/>
                </a:cubicBezTo>
                <a:cubicBezTo>
                  <a:pt x="3328255" y="2736410"/>
                  <a:pt x="3310187" y="2719374"/>
                  <a:pt x="3290569" y="2719374"/>
                </a:cubicBezTo>
                <a:cubicBezTo>
                  <a:pt x="3263724" y="2719374"/>
                  <a:pt x="3223199" y="2721180"/>
                  <a:pt x="3168993" y="2724794"/>
                </a:cubicBezTo>
                <a:cubicBezTo>
                  <a:pt x="3114787" y="2728408"/>
                  <a:pt x="3073745" y="2730215"/>
                  <a:pt x="3045868" y="2730215"/>
                </a:cubicBezTo>
                <a:cubicBezTo>
                  <a:pt x="3016958" y="2730215"/>
                  <a:pt x="2973335" y="2727634"/>
                  <a:pt x="2914999" y="2722471"/>
                </a:cubicBezTo>
                <a:cubicBezTo>
                  <a:pt x="2856663" y="2717309"/>
                  <a:pt x="2813557" y="2714727"/>
                  <a:pt x="2785679" y="2714727"/>
                </a:cubicBezTo>
                <a:close/>
                <a:moveTo>
                  <a:pt x="0" y="0"/>
                </a:moveTo>
                <a:lnTo>
                  <a:pt x="12192000" y="0"/>
                </a:lnTo>
                <a:lnTo>
                  <a:pt x="12192000" y="8554125"/>
                </a:lnTo>
                <a:lnTo>
                  <a:pt x="0" y="8554125"/>
                </a:lnTo>
                <a:close/>
              </a:path>
            </a:pathLst>
          </a:custGeom>
          <a:solidFill>
            <a:srgbClr val="B0D1FE"/>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N" sz="25000" dirty="0">
              <a:solidFill>
                <a:srgbClr val="FF0000"/>
              </a:solidFill>
              <a:latin typeface="Berlin Sans FB Demi" panose="020E0802020502020306" pitchFamily="34" charset="0"/>
              <a:cs typeface="Aharoni" panose="02010803020104030203" pitchFamily="2" charset="-79"/>
            </a:endParaRPr>
          </a:p>
        </p:txBody>
      </p:sp>
      <p:pic>
        <p:nvPicPr>
          <p:cNvPr id="5" name="Picture 4">
            <a:extLst>
              <a:ext uri="{FF2B5EF4-FFF2-40B4-BE49-F238E27FC236}">
                <a16:creationId xmlns:a16="http://schemas.microsoft.com/office/drawing/2014/main" id="{571AAD29-520C-235D-BB7C-CD665B0F722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754453"/>
            <a:ext cx="12192000" cy="7813742"/>
          </a:xfrm>
          <a:prstGeom prst="rect">
            <a:avLst/>
          </a:prstGeom>
        </p:spPr>
      </p:pic>
      <p:sp>
        <p:nvSpPr>
          <p:cNvPr id="4" name="TextBox 3">
            <a:extLst>
              <a:ext uri="{FF2B5EF4-FFF2-40B4-BE49-F238E27FC236}">
                <a16:creationId xmlns:a16="http://schemas.microsoft.com/office/drawing/2014/main" id="{7176BD86-3B32-D790-663B-3E8F0783BFA0}"/>
              </a:ext>
            </a:extLst>
          </p:cNvPr>
          <p:cNvSpPr txBox="1"/>
          <p:nvPr/>
        </p:nvSpPr>
        <p:spPr>
          <a:xfrm>
            <a:off x="2673632" y="-101363"/>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30" name="Group 29">
            <a:extLst>
              <a:ext uri="{FF2B5EF4-FFF2-40B4-BE49-F238E27FC236}">
                <a16:creationId xmlns:a16="http://schemas.microsoft.com/office/drawing/2014/main" id="{73D3A8C8-CDDD-A067-7961-FD1E5B228909}"/>
              </a:ext>
            </a:extLst>
          </p:cNvPr>
          <p:cNvGrpSpPr/>
          <p:nvPr/>
        </p:nvGrpSpPr>
        <p:grpSpPr>
          <a:xfrm>
            <a:off x="9719783" y="1030288"/>
            <a:ext cx="948217" cy="901084"/>
            <a:chOff x="12595648" y="1410357"/>
            <a:chExt cx="1796768" cy="1701800"/>
          </a:xfrm>
        </p:grpSpPr>
        <p:sp>
          <p:nvSpPr>
            <p:cNvPr id="31" name="Flowchart: Connector 30">
              <a:extLst>
                <a:ext uri="{FF2B5EF4-FFF2-40B4-BE49-F238E27FC236}">
                  <a16:creationId xmlns:a16="http://schemas.microsoft.com/office/drawing/2014/main" id="{925F8184-C83C-A036-B9EE-3B528C66C6E2}"/>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2" name="Graphic 31" descr="Mountains">
              <a:extLst>
                <a:ext uri="{FF2B5EF4-FFF2-40B4-BE49-F238E27FC236}">
                  <a16:creationId xmlns:a16="http://schemas.microsoft.com/office/drawing/2014/main" id="{99F4F057-9803-6CE5-B5A0-125817CE069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188262" y="1697468"/>
              <a:ext cx="606121" cy="606122"/>
            </a:xfrm>
            <a:prstGeom prst="rect">
              <a:avLst/>
            </a:prstGeom>
          </p:spPr>
        </p:pic>
        <p:sp>
          <p:nvSpPr>
            <p:cNvPr id="33" name="TextBox 32">
              <a:extLst>
                <a:ext uri="{FF2B5EF4-FFF2-40B4-BE49-F238E27FC236}">
                  <a16:creationId xmlns:a16="http://schemas.microsoft.com/office/drawing/2014/main" id="{518A9509-A1C7-C685-CA93-FA4876EC7330}"/>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34" name="Group 33">
            <a:extLst>
              <a:ext uri="{FF2B5EF4-FFF2-40B4-BE49-F238E27FC236}">
                <a16:creationId xmlns:a16="http://schemas.microsoft.com/office/drawing/2014/main" id="{87FA9D15-EADC-C2ED-94EF-1CE9AAF1A554}"/>
              </a:ext>
            </a:extLst>
          </p:cNvPr>
          <p:cNvGrpSpPr/>
          <p:nvPr/>
        </p:nvGrpSpPr>
        <p:grpSpPr>
          <a:xfrm>
            <a:off x="10749665" y="648289"/>
            <a:ext cx="948217" cy="901085"/>
            <a:chOff x="15227299" y="1409700"/>
            <a:chExt cx="1796768" cy="1701800"/>
          </a:xfrm>
        </p:grpSpPr>
        <p:sp>
          <p:nvSpPr>
            <p:cNvPr id="35" name="Flowchart: Connector 34">
              <a:extLst>
                <a:ext uri="{FF2B5EF4-FFF2-40B4-BE49-F238E27FC236}">
                  <a16:creationId xmlns:a16="http://schemas.microsoft.com/office/drawing/2014/main" id="{CD10664D-75DE-C261-14B5-336C9984DCE8}"/>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6" name="Graphic 35" descr="Sign Language">
              <a:extLst>
                <a:ext uri="{FF2B5EF4-FFF2-40B4-BE49-F238E27FC236}">
                  <a16:creationId xmlns:a16="http://schemas.microsoft.com/office/drawing/2014/main" id="{128BB88B-C4DD-D8BC-DA59-3ED8F738897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860890" y="1737710"/>
              <a:ext cx="529582" cy="529582"/>
            </a:xfrm>
            <a:prstGeom prst="rect">
              <a:avLst/>
            </a:prstGeom>
          </p:spPr>
        </p:pic>
        <p:sp>
          <p:nvSpPr>
            <p:cNvPr id="37" name="TextBox 36">
              <a:extLst>
                <a:ext uri="{FF2B5EF4-FFF2-40B4-BE49-F238E27FC236}">
                  <a16:creationId xmlns:a16="http://schemas.microsoft.com/office/drawing/2014/main" id="{AE7FF0D2-346F-F1F8-4A12-6B9930435738}"/>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38" name="Group 37">
            <a:extLst>
              <a:ext uri="{FF2B5EF4-FFF2-40B4-BE49-F238E27FC236}">
                <a16:creationId xmlns:a16="http://schemas.microsoft.com/office/drawing/2014/main" id="{64244F2B-E67A-D6DB-50B4-43D33F1618D6}"/>
              </a:ext>
            </a:extLst>
          </p:cNvPr>
          <p:cNvGrpSpPr/>
          <p:nvPr/>
        </p:nvGrpSpPr>
        <p:grpSpPr>
          <a:xfrm>
            <a:off x="10569537" y="1827820"/>
            <a:ext cx="948217" cy="901084"/>
            <a:chOff x="13940966" y="3298032"/>
            <a:chExt cx="1796768" cy="1701800"/>
          </a:xfrm>
        </p:grpSpPr>
        <p:sp>
          <p:nvSpPr>
            <p:cNvPr id="39" name="Flowchart: Connector 38">
              <a:extLst>
                <a:ext uri="{FF2B5EF4-FFF2-40B4-BE49-F238E27FC236}">
                  <a16:creationId xmlns:a16="http://schemas.microsoft.com/office/drawing/2014/main" id="{E7E11450-8CA4-B31D-29BE-83F637BD149C}"/>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0" name="Graphic 39" descr="Hourglass">
              <a:extLst>
                <a:ext uri="{FF2B5EF4-FFF2-40B4-BE49-F238E27FC236}">
                  <a16:creationId xmlns:a16="http://schemas.microsoft.com/office/drawing/2014/main" id="{65D40A2A-2BD2-D8F6-F36B-AA064DF419F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628954" y="3552629"/>
              <a:ext cx="413899" cy="434021"/>
            </a:xfrm>
            <a:prstGeom prst="rect">
              <a:avLst/>
            </a:prstGeom>
          </p:spPr>
        </p:pic>
        <p:sp>
          <p:nvSpPr>
            <p:cNvPr id="41" name="TextBox 40">
              <a:extLst>
                <a:ext uri="{FF2B5EF4-FFF2-40B4-BE49-F238E27FC236}">
                  <a16:creationId xmlns:a16="http://schemas.microsoft.com/office/drawing/2014/main" id="{119E6CF1-A63D-BC56-6946-C50D7E2E13B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12" name="TextBox 11">
            <a:extLst>
              <a:ext uri="{FF2B5EF4-FFF2-40B4-BE49-F238E27FC236}">
                <a16:creationId xmlns:a16="http://schemas.microsoft.com/office/drawing/2014/main" id="{D59C38E7-B320-5404-7158-FD7CC116BBF2}"/>
              </a:ext>
            </a:extLst>
          </p:cNvPr>
          <p:cNvSpPr txBox="1"/>
          <p:nvPr/>
        </p:nvSpPr>
        <p:spPr>
          <a:xfrm>
            <a:off x="84899" y="562431"/>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0">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7" name="Flowchart: Alternate Process 6">
            <a:extLst>
              <a:ext uri="{FF2B5EF4-FFF2-40B4-BE49-F238E27FC236}">
                <a16:creationId xmlns:a16="http://schemas.microsoft.com/office/drawing/2014/main" id="{5BF950A3-4C95-6765-59A5-FE383F434EAD}"/>
              </a:ext>
            </a:extLst>
          </p:cNvPr>
          <p:cNvSpPr/>
          <p:nvPr/>
        </p:nvSpPr>
        <p:spPr>
          <a:xfrm>
            <a:off x="5015999" y="6629684"/>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94749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7963774"/>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1316198" y="606379"/>
            <a:ext cx="9433467" cy="646331"/>
          </a:xfrm>
          <a:prstGeom prst="rect">
            <a:avLst/>
          </a:prstGeom>
          <a:noFill/>
        </p:spPr>
        <p:txBody>
          <a:bodyPr wrap="square" rtlCol="0">
            <a:spAutoFit/>
          </a:bodyPr>
          <a:lstStyle/>
          <a:p>
            <a:pPr algn="ctr"/>
            <a:r>
              <a:rPr lang="en-US" sz="3600" dirty="0">
                <a:latin typeface="Aharoni" panose="02010803020104030203" pitchFamily="2" charset="-79"/>
                <a:cs typeface="Aharoni" panose="02010803020104030203" pitchFamily="2" charset="-79"/>
              </a:rPr>
              <a:t>JAPANESE CULTURE</a:t>
            </a:r>
            <a:endParaRPr lang="en-IN" sz="3600" dirty="0">
              <a:latin typeface="Aharoni" panose="02010803020104030203" pitchFamily="2" charset="-79"/>
              <a:cs typeface="Aharoni" panose="02010803020104030203" pitchFamily="2" charset="-79"/>
            </a:endParaRPr>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882552" y="2393720"/>
            <a:ext cx="2977178" cy="3332900"/>
          </a:xfrm>
          <a:prstGeom prst="flowChartAlternateProcess">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755110" y="2393719"/>
            <a:ext cx="2681777" cy="3332901"/>
          </a:xfrm>
          <a:prstGeom prst="flowChartAlternateProcess">
            <a:avLst/>
          </a:prstGeom>
          <a:blipFill dpi="0" rotWithShape="1">
            <a:blip r:embed="rId1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8654250" y="2393718"/>
            <a:ext cx="2751899" cy="3332901"/>
          </a:xfrm>
          <a:prstGeom prst="flowChartAlternateProcess">
            <a:avLst/>
          </a:prstGeom>
          <a:blipFill dpi="0" rotWithShape="1">
            <a:blip r:embed="rId1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A68B4282-C836-A30A-5865-C79200009D23}"/>
              </a:ext>
            </a:extLst>
          </p:cNvPr>
          <p:cNvSpPr txBox="1"/>
          <p:nvPr/>
        </p:nvSpPr>
        <p:spPr>
          <a:xfrm>
            <a:off x="-2222500" y="1538791"/>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19" name="TextBox 18">
            <a:extLst>
              <a:ext uri="{FF2B5EF4-FFF2-40B4-BE49-F238E27FC236}">
                <a16:creationId xmlns:a16="http://schemas.microsoft.com/office/drawing/2014/main" id="{2AB9AD62-629A-DABF-306D-338DFA8C83C7}"/>
              </a:ext>
            </a:extLst>
          </p:cNvPr>
          <p:cNvSpPr txBox="1"/>
          <p:nvPr/>
        </p:nvSpPr>
        <p:spPr>
          <a:xfrm>
            <a:off x="12623512" y="187049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22" name="TextBox 21">
            <a:extLst>
              <a:ext uri="{FF2B5EF4-FFF2-40B4-BE49-F238E27FC236}">
                <a16:creationId xmlns:a16="http://schemas.microsoft.com/office/drawing/2014/main" id="{F53034F1-1CAF-2952-534B-F8440A5F6507}"/>
              </a:ext>
            </a:extLst>
          </p:cNvPr>
          <p:cNvSpPr txBox="1"/>
          <p:nvPr/>
        </p:nvSpPr>
        <p:spPr>
          <a:xfrm>
            <a:off x="5045598" y="-579243"/>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23" name="Rectangle: Rounded Corners 22">
            <a:extLst>
              <a:ext uri="{FF2B5EF4-FFF2-40B4-BE49-F238E27FC236}">
                <a16:creationId xmlns:a16="http://schemas.microsoft.com/office/drawing/2014/main" id="{CE30C8EB-FE08-2650-4095-58DBEDAADCDF}"/>
              </a:ext>
            </a:extLst>
          </p:cNvPr>
          <p:cNvSpPr/>
          <p:nvPr/>
        </p:nvSpPr>
        <p:spPr>
          <a:xfrm>
            <a:off x="869261" y="2393719"/>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16E421C8-647B-9373-7064-52EBB8FAFD8F}"/>
              </a:ext>
            </a:extLst>
          </p:cNvPr>
          <p:cNvSpPr/>
          <p:nvPr/>
        </p:nvSpPr>
        <p:spPr>
          <a:xfrm>
            <a:off x="4741819" y="2393719"/>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CC3E04D0-D161-49EA-A2D1-D92E31AE01E3}"/>
              </a:ext>
            </a:extLst>
          </p:cNvPr>
          <p:cNvSpPr/>
          <p:nvPr/>
        </p:nvSpPr>
        <p:spPr>
          <a:xfrm>
            <a:off x="8654250" y="2390719"/>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2124342A-7534-380E-A170-11AE8B7EF356}"/>
              </a:ext>
            </a:extLst>
          </p:cNvPr>
          <p:cNvSpPr txBox="1"/>
          <p:nvPr/>
        </p:nvSpPr>
        <p:spPr>
          <a:xfrm>
            <a:off x="560569" y="714699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7"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8"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9"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30" name="TextBox 29">
            <a:extLst>
              <a:ext uri="{FF2B5EF4-FFF2-40B4-BE49-F238E27FC236}">
                <a16:creationId xmlns:a16="http://schemas.microsoft.com/office/drawing/2014/main" id="{7A9B8859-FF93-C6C3-A848-9764A5B0B3AB}"/>
              </a:ext>
            </a:extLst>
          </p:cNvPr>
          <p:cNvSpPr txBox="1"/>
          <p:nvPr/>
        </p:nvSpPr>
        <p:spPr>
          <a:xfrm>
            <a:off x="4566341" y="7087275"/>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1" name="TextBox 30">
            <a:extLst>
              <a:ext uri="{FF2B5EF4-FFF2-40B4-BE49-F238E27FC236}">
                <a16:creationId xmlns:a16="http://schemas.microsoft.com/office/drawing/2014/main" id="{C422014E-3FAF-82B8-C182-2A1B839CA93D}"/>
              </a:ext>
            </a:extLst>
          </p:cNvPr>
          <p:cNvSpPr txBox="1"/>
          <p:nvPr/>
        </p:nvSpPr>
        <p:spPr>
          <a:xfrm>
            <a:off x="8692276" y="7087275"/>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Tree>
    <p:extLst>
      <p:ext uri="{BB962C8B-B14F-4D97-AF65-F5344CB8AC3E}">
        <p14:creationId xmlns:p14="http://schemas.microsoft.com/office/powerpoint/2010/main" val="1657910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7963774"/>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421050" y="503058"/>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560569" y="1431194"/>
            <a:ext cx="2977178" cy="3332900"/>
          </a:xfrm>
          <a:prstGeom prst="flowChartAlternateProcess">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1284445" y="90316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69" y="482667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5"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6"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7"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780058" y="2311187"/>
            <a:ext cx="2681777"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6EEAA485-FAB4-816B-B4FF-92D05F966F3B}"/>
              </a:ext>
            </a:extLst>
          </p:cNvPr>
          <p:cNvSpPr txBox="1"/>
          <p:nvPr/>
        </p:nvSpPr>
        <p:spPr>
          <a:xfrm>
            <a:off x="5129717" y="-67084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4780058" y="2306381"/>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8708401" y="2317708"/>
            <a:ext cx="2751899" cy="3332901"/>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12666008" y="2044771"/>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8738084" y="2317709"/>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3196163" y="1426388"/>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01BAB80E-A9A2-814C-BB3D-08466D325D73}"/>
              </a:ext>
            </a:extLst>
          </p:cNvPr>
          <p:cNvSpPr txBox="1"/>
          <p:nvPr/>
        </p:nvSpPr>
        <p:spPr>
          <a:xfrm>
            <a:off x="4566341" y="7087275"/>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4" name="TextBox 33">
            <a:extLst>
              <a:ext uri="{FF2B5EF4-FFF2-40B4-BE49-F238E27FC236}">
                <a16:creationId xmlns:a16="http://schemas.microsoft.com/office/drawing/2014/main" id="{8D0BD335-7DB7-31B7-36A7-AC07970C7709}"/>
              </a:ext>
            </a:extLst>
          </p:cNvPr>
          <p:cNvSpPr txBox="1"/>
          <p:nvPr/>
        </p:nvSpPr>
        <p:spPr>
          <a:xfrm>
            <a:off x="8692276" y="7087275"/>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Tree>
    <p:extLst>
      <p:ext uri="{BB962C8B-B14F-4D97-AF65-F5344CB8AC3E}">
        <p14:creationId xmlns:p14="http://schemas.microsoft.com/office/powerpoint/2010/main" val="26320223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7963774"/>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421050" y="503058"/>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567384" y="2306381"/>
            <a:ext cx="2977178" cy="3332900"/>
          </a:xfrm>
          <a:prstGeom prst="flowChartAlternateProcess">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1202219" y="175320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69" y="708727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5"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6"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7"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4" name="TextBox 23">
            <a:extLst>
              <a:ext uri="{FF2B5EF4-FFF2-40B4-BE49-F238E27FC236}">
                <a16:creationId xmlns:a16="http://schemas.microsoft.com/office/drawing/2014/main" id="{6EEAA485-FAB4-816B-B4FF-92D05F966F3B}"/>
              </a:ext>
            </a:extLst>
          </p:cNvPr>
          <p:cNvSpPr txBox="1"/>
          <p:nvPr/>
        </p:nvSpPr>
        <p:spPr>
          <a:xfrm>
            <a:off x="5155117" y="645653"/>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800270" y="1173679"/>
            <a:ext cx="2681777"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12524231" y="2478788"/>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8708401" y="2317708"/>
            <a:ext cx="2751899" cy="3332901"/>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12666008" y="2044771"/>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8738084" y="2317709"/>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567219" y="2317708"/>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01BAB80E-A9A2-814C-BB3D-08466D325D73}"/>
              </a:ext>
            </a:extLst>
          </p:cNvPr>
          <p:cNvSpPr txBox="1"/>
          <p:nvPr/>
        </p:nvSpPr>
        <p:spPr>
          <a:xfrm>
            <a:off x="4728418" y="4534416"/>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4" name="TextBox 33">
            <a:extLst>
              <a:ext uri="{FF2B5EF4-FFF2-40B4-BE49-F238E27FC236}">
                <a16:creationId xmlns:a16="http://schemas.microsoft.com/office/drawing/2014/main" id="{8D0BD335-7DB7-31B7-36A7-AC07970C7709}"/>
              </a:ext>
            </a:extLst>
          </p:cNvPr>
          <p:cNvSpPr txBox="1"/>
          <p:nvPr/>
        </p:nvSpPr>
        <p:spPr>
          <a:xfrm>
            <a:off x="8692276" y="7087275"/>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Tree>
    <p:extLst>
      <p:ext uri="{BB962C8B-B14F-4D97-AF65-F5344CB8AC3E}">
        <p14:creationId xmlns:p14="http://schemas.microsoft.com/office/powerpoint/2010/main" val="31365701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7963774"/>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421050" y="503058"/>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567384" y="2306381"/>
            <a:ext cx="2977178" cy="3332900"/>
          </a:xfrm>
          <a:prstGeom prst="flowChartAlternateProcess">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1265719" y="179448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69" y="708727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5"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6"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7"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4" name="TextBox 23">
            <a:extLst>
              <a:ext uri="{FF2B5EF4-FFF2-40B4-BE49-F238E27FC236}">
                <a16:creationId xmlns:a16="http://schemas.microsoft.com/office/drawing/2014/main" id="{6EEAA485-FAB4-816B-B4FF-92D05F966F3B}"/>
              </a:ext>
            </a:extLst>
          </p:cNvPr>
          <p:cNvSpPr txBox="1"/>
          <p:nvPr/>
        </p:nvSpPr>
        <p:spPr>
          <a:xfrm>
            <a:off x="5205917" y="1799294"/>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800270" y="2322514"/>
            <a:ext cx="2681777"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4800269" y="2317708"/>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8656576" y="1234892"/>
            <a:ext cx="2751899" cy="3332901"/>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8977754" y="721621"/>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12569077" y="2470109"/>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567219" y="2317708"/>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01BAB80E-A9A2-814C-BB3D-08466D325D73}"/>
              </a:ext>
            </a:extLst>
          </p:cNvPr>
          <p:cNvSpPr txBox="1"/>
          <p:nvPr/>
        </p:nvSpPr>
        <p:spPr>
          <a:xfrm>
            <a:off x="4728418" y="6858000"/>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4" name="TextBox 33">
            <a:extLst>
              <a:ext uri="{FF2B5EF4-FFF2-40B4-BE49-F238E27FC236}">
                <a16:creationId xmlns:a16="http://schemas.microsoft.com/office/drawing/2014/main" id="{8D0BD335-7DB7-31B7-36A7-AC07970C7709}"/>
              </a:ext>
            </a:extLst>
          </p:cNvPr>
          <p:cNvSpPr txBox="1"/>
          <p:nvPr/>
        </p:nvSpPr>
        <p:spPr>
          <a:xfrm>
            <a:off x="8591208" y="4634945"/>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Tree>
    <p:extLst>
      <p:ext uri="{BB962C8B-B14F-4D97-AF65-F5344CB8AC3E}">
        <p14:creationId xmlns:p14="http://schemas.microsoft.com/office/powerpoint/2010/main" val="3902195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 y="-7977765"/>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421050" y="503058"/>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567384" y="2306381"/>
            <a:ext cx="2977178" cy="3332900"/>
          </a:xfrm>
          <a:prstGeom prst="flowChartAlternateProcess">
            <a:avLst/>
          </a:prstGeom>
          <a:blipFill dpi="0" rotWithShape="1">
            <a:blip r:embed="rId1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1227619" y="1719236"/>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69" y="708727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5"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6"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7"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4" name="TextBox 23">
            <a:extLst>
              <a:ext uri="{FF2B5EF4-FFF2-40B4-BE49-F238E27FC236}">
                <a16:creationId xmlns:a16="http://schemas.microsoft.com/office/drawing/2014/main" id="{6EEAA485-FAB4-816B-B4FF-92D05F966F3B}"/>
              </a:ext>
            </a:extLst>
          </p:cNvPr>
          <p:cNvSpPr txBox="1"/>
          <p:nvPr/>
        </p:nvSpPr>
        <p:spPr>
          <a:xfrm>
            <a:off x="5180517" y="1719236"/>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800270" y="2322514"/>
            <a:ext cx="2681777"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4800269" y="2317708"/>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8684144" y="2242456"/>
            <a:ext cx="2751899" cy="3332901"/>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8977754" y="1704438"/>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8702182" y="2242456"/>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567219" y="2317708"/>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01BAB80E-A9A2-814C-BB3D-08466D325D73}"/>
              </a:ext>
            </a:extLst>
          </p:cNvPr>
          <p:cNvSpPr txBox="1"/>
          <p:nvPr/>
        </p:nvSpPr>
        <p:spPr>
          <a:xfrm>
            <a:off x="4728418" y="6858000"/>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4" name="TextBox 33">
            <a:extLst>
              <a:ext uri="{FF2B5EF4-FFF2-40B4-BE49-F238E27FC236}">
                <a16:creationId xmlns:a16="http://schemas.microsoft.com/office/drawing/2014/main" id="{8D0BD335-7DB7-31B7-36A7-AC07970C7709}"/>
              </a:ext>
            </a:extLst>
          </p:cNvPr>
          <p:cNvSpPr txBox="1"/>
          <p:nvPr/>
        </p:nvSpPr>
        <p:spPr>
          <a:xfrm>
            <a:off x="8779722" y="6858000"/>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Tree>
    <p:extLst>
      <p:ext uri="{BB962C8B-B14F-4D97-AF65-F5344CB8AC3E}">
        <p14:creationId xmlns:p14="http://schemas.microsoft.com/office/powerpoint/2010/main" val="18644756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09D73-8FC3-AF3B-2E9E-53405D6D6907}"/>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 y="-7977765"/>
            <a:ext cx="12192000" cy="7813742"/>
          </a:xfrm>
          <a:prstGeom prst="rect">
            <a:avLst/>
          </a:prstGeom>
        </p:spPr>
      </p:pic>
      <p:sp>
        <p:nvSpPr>
          <p:cNvPr id="4" name="TextBox 3">
            <a:extLst>
              <a:ext uri="{FF2B5EF4-FFF2-40B4-BE49-F238E27FC236}">
                <a16:creationId xmlns:a16="http://schemas.microsoft.com/office/drawing/2014/main" id="{32FCEEAC-9EC9-B2C9-7006-9D380D1ED624}"/>
              </a:ext>
            </a:extLst>
          </p:cNvPr>
          <p:cNvSpPr txBox="1"/>
          <p:nvPr/>
        </p:nvSpPr>
        <p:spPr>
          <a:xfrm>
            <a:off x="2673632" y="-7310684"/>
            <a:ext cx="6844735" cy="923330"/>
          </a:xfrm>
          <a:prstGeom prst="rect">
            <a:avLst/>
          </a:prstGeom>
          <a:noFill/>
        </p:spPr>
        <p:txBody>
          <a:bodyPr wrap="square" rtlCol="0">
            <a:spAutoFit/>
          </a:bodyPr>
          <a:lstStyle/>
          <a:p>
            <a:pPr algn="ctr"/>
            <a:r>
              <a:rPr lang="en-US" sz="5400" b="1" dirty="0">
                <a:solidFill>
                  <a:srgbClr val="C00000"/>
                </a:solidFill>
                <a:latin typeface="STXinwei" panose="02010800040101010101" pitchFamily="2" charset="-122"/>
                <a:ea typeface="STXinwei" panose="02010800040101010101" pitchFamily="2" charset="-122"/>
              </a:rPr>
              <a:t>JAPAN</a:t>
            </a:r>
            <a:endParaRPr lang="en-IN" sz="5400" b="1" dirty="0">
              <a:solidFill>
                <a:srgbClr val="C00000"/>
              </a:solidFill>
              <a:latin typeface="STXinwei" panose="02010800040101010101" pitchFamily="2" charset="-122"/>
              <a:ea typeface="STXinwei" panose="02010800040101010101" pitchFamily="2" charset="-122"/>
            </a:endParaRPr>
          </a:p>
        </p:txBody>
      </p:sp>
      <p:grpSp>
        <p:nvGrpSpPr>
          <p:cNvPr id="5" name="Group 4">
            <a:extLst>
              <a:ext uri="{FF2B5EF4-FFF2-40B4-BE49-F238E27FC236}">
                <a16:creationId xmlns:a16="http://schemas.microsoft.com/office/drawing/2014/main" id="{7648B174-F6DC-C5E7-FF03-EF5BBB63E7AA}"/>
              </a:ext>
            </a:extLst>
          </p:cNvPr>
          <p:cNvGrpSpPr/>
          <p:nvPr/>
        </p:nvGrpSpPr>
        <p:grpSpPr>
          <a:xfrm>
            <a:off x="9719783" y="-6179033"/>
            <a:ext cx="948217" cy="901084"/>
            <a:chOff x="12595648" y="1410357"/>
            <a:chExt cx="1796768" cy="1701800"/>
          </a:xfrm>
        </p:grpSpPr>
        <p:sp>
          <p:nvSpPr>
            <p:cNvPr id="15" name="Flowchart: Connector 14">
              <a:extLst>
                <a:ext uri="{FF2B5EF4-FFF2-40B4-BE49-F238E27FC236}">
                  <a16:creationId xmlns:a16="http://schemas.microsoft.com/office/drawing/2014/main" id="{9142817C-3BA5-F0C2-A2A4-D76D79F6FED6}"/>
                </a:ext>
              </a:extLst>
            </p:cNvPr>
            <p:cNvSpPr/>
            <p:nvPr/>
          </p:nvSpPr>
          <p:spPr>
            <a:xfrm>
              <a:off x="12595648" y="1410357"/>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Graphic 15" descr="Mountains">
              <a:extLst>
                <a:ext uri="{FF2B5EF4-FFF2-40B4-BE49-F238E27FC236}">
                  <a16:creationId xmlns:a16="http://schemas.microsoft.com/office/drawing/2014/main" id="{182580AE-02F9-D5AF-B667-28AB5E2A24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188262" y="1697468"/>
              <a:ext cx="606121" cy="606122"/>
            </a:xfrm>
            <a:prstGeom prst="rect">
              <a:avLst/>
            </a:prstGeom>
          </p:spPr>
        </p:pic>
        <p:sp>
          <p:nvSpPr>
            <p:cNvPr id="17" name="TextBox 16">
              <a:extLst>
                <a:ext uri="{FF2B5EF4-FFF2-40B4-BE49-F238E27FC236}">
                  <a16:creationId xmlns:a16="http://schemas.microsoft.com/office/drawing/2014/main" id="{6EF44049-03AC-4CD9-8C2C-2841958F74FB}"/>
                </a:ext>
              </a:extLst>
            </p:cNvPr>
            <p:cNvSpPr txBox="1"/>
            <p:nvPr/>
          </p:nvSpPr>
          <p:spPr>
            <a:xfrm>
              <a:off x="12811874" y="2103875"/>
              <a:ext cx="1358900" cy="687831"/>
            </a:xfrm>
            <a:prstGeom prst="rect">
              <a:avLst/>
            </a:prstGeom>
            <a:noFill/>
          </p:spPr>
          <p:txBody>
            <a:bodyPr wrap="square" rtlCol="0">
              <a:spAutoFit/>
            </a:bodyPr>
            <a:lstStyle/>
            <a:p>
              <a:pPr algn="ctr"/>
              <a:r>
                <a:rPr lang="en-US" sz="1200" b="1" dirty="0">
                  <a:latin typeface="STXinwei" panose="02010800040101010101" pitchFamily="2" charset="-122"/>
                  <a:ea typeface="STXinwei" panose="02010800040101010101" pitchFamily="2" charset="-122"/>
                </a:rPr>
                <a:t>3776</a:t>
              </a:r>
              <a:r>
                <a:rPr lang="en-US" b="1" dirty="0">
                  <a:latin typeface="STXinwei" panose="02010800040101010101" pitchFamily="2" charset="-122"/>
                  <a:ea typeface="STXinwei" panose="02010800040101010101" pitchFamily="2" charset="-122"/>
                </a:rPr>
                <a:t> </a:t>
              </a:r>
              <a:r>
                <a:rPr lang="en-US" sz="1100" b="1" dirty="0">
                  <a:latin typeface="STXinwei" panose="02010800040101010101" pitchFamily="2" charset="-122"/>
                  <a:ea typeface="STXinwei" panose="02010800040101010101" pitchFamily="2" charset="-122"/>
                </a:rPr>
                <a:t>m</a:t>
              </a:r>
              <a:endParaRPr lang="en-IN" sz="1100" b="1" dirty="0">
                <a:latin typeface="STXinwei" panose="02010800040101010101" pitchFamily="2" charset="-122"/>
                <a:ea typeface="STXinwei" panose="02010800040101010101" pitchFamily="2" charset="-122"/>
              </a:endParaRPr>
            </a:p>
          </p:txBody>
        </p:sp>
      </p:grpSp>
      <p:grpSp>
        <p:nvGrpSpPr>
          <p:cNvPr id="6" name="Group 5">
            <a:extLst>
              <a:ext uri="{FF2B5EF4-FFF2-40B4-BE49-F238E27FC236}">
                <a16:creationId xmlns:a16="http://schemas.microsoft.com/office/drawing/2014/main" id="{FE4A5D79-AE20-9BD2-8B74-F05DC5332E12}"/>
              </a:ext>
            </a:extLst>
          </p:cNvPr>
          <p:cNvGrpSpPr/>
          <p:nvPr/>
        </p:nvGrpSpPr>
        <p:grpSpPr>
          <a:xfrm>
            <a:off x="10749665" y="-6561032"/>
            <a:ext cx="948217" cy="901085"/>
            <a:chOff x="15227299" y="1409700"/>
            <a:chExt cx="1796768" cy="1701800"/>
          </a:xfrm>
        </p:grpSpPr>
        <p:sp>
          <p:nvSpPr>
            <p:cNvPr id="12" name="Flowchart: Connector 11">
              <a:extLst>
                <a:ext uri="{FF2B5EF4-FFF2-40B4-BE49-F238E27FC236}">
                  <a16:creationId xmlns:a16="http://schemas.microsoft.com/office/drawing/2014/main" id="{1952F8C0-8D9F-858E-546C-F6B677C49BFA}"/>
                </a:ext>
              </a:extLst>
            </p:cNvPr>
            <p:cNvSpPr/>
            <p:nvPr/>
          </p:nvSpPr>
          <p:spPr>
            <a:xfrm>
              <a:off x="15227299" y="1409700"/>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Graphic 12" descr="Sign Language">
              <a:extLst>
                <a:ext uri="{FF2B5EF4-FFF2-40B4-BE49-F238E27FC236}">
                  <a16:creationId xmlns:a16="http://schemas.microsoft.com/office/drawing/2014/main" id="{B23C66FF-18DD-27F0-5E4F-51AA9685C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860890" y="1737710"/>
              <a:ext cx="529582" cy="529582"/>
            </a:xfrm>
            <a:prstGeom prst="rect">
              <a:avLst/>
            </a:prstGeom>
          </p:spPr>
        </p:pic>
        <p:sp>
          <p:nvSpPr>
            <p:cNvPr id="14" name="TextBox 13">
              <a:extLst>
                <a:ext uri="{FF2B5EF4-FFF2-40B4-BE49-F238E27FC236}">
                  <a16:creationId xmlns:a16="http://schemas.microsoft.com/office/drawing/2014/main" id="{BBBE1125-815E-34D4-774C-86392A7D63BD}"/>
                </a:ext>
              </a:extLst>
            </p:cNvPr>
            <p:cNvSpPr txBox="1"/>
            <p:nvPr/>
          </p:nvSpPr>
          <p:spPr>
            <a:xfrm>
              <a:off x="15354300" y="2306391"/>
              <a:ext cx="1562100" cy="550513"/>
            </a:xfrm>
            <a:prstGeom prst="rect">
              <a:avLst/>
            </a:prstGeom>
            <a:noFill/>
          </p:spPr>
          <p:txBody>
            <a:bodyPr wrap="square" rtlCol="0">
              <a:spAutoFit/>
            </a:bodyPr>
            <a:lstStyle/>
            <a:p>
              <a:pPr algn="ctr"/>
              <a:r>
                <a:rPr lang="en-US" sz="1100" b="1" dirty="0">
                  <a:latin typeface="STXinwei" panose="02010800040101010101" pitchFamily="2" charset="-122"/>
                  <a:ea typeface="STXinwei" panose="02010800040101010101" pitchFamily="2" charset="-122"/>
                </a:rPr>
                <a:t>Yamanaka</a:t>
              </a:r>
            </a:p>
            <a:p>
              <a:pPr algn="ctr"/>
              <a:r>
                <a:rPr lang="en-US" sz="1100" b="1" dirty="0">
                  <a:latin typeface="STXinwei" panose="02010800040101010101" pitchFamily="2" charset="-122"/>
                  <a:ea typeface="STXinwei" panose="02010800040101010101" pitchFamily="2" charset="-122"/>
                </a:rPr>
                <a:t>Lake</a:t>
              </a:r>
              <a:endParaRPr lang="en-IN" sz="1100" b="1" dirty="0">
                <a:latin typeface="STXinwei" panose="02010800040101010101" pitchFamily="2" charset="-122"/>
                <a:ea typeface="STXinwei" panose="02010800040101010101" pitchFamily="2" charset="-122"/>
              </a:endParaRPr>
            </a:p>
          </p:txBody>
        </p:sp>
      </p:grpSp>
      <p:grpSp>
        <p:nvGrpSpPr>
          <p:cNvPr id="7" name="Group 6">
            <a:extLst>
              <a:ext uri="{FF2B5EF4-FFF2-40B4-BE49-F238E27FC236}">
                <a16:creationId xmlns:a16="http://schemas.microsoft.com/office/drawing/2014/main" id="{D2BF47D0-F320-DE68-13EC-BC1E70EF1E73}"/>
              </a:ext>
            </a:extLst>
          </p:cNvPr>
          <p:cNvGrpSpPr/>
          <p:nvPr/>
        </p:nvGrpSpPr>
        <p:grpSpPr>
          <a:xfrm>
            <a:off x="10569537" y="-5381501"/>
            <a:ext cx="948217" cy="901084"/>
            <a:chOff x="13940966" y="3298032"/>
            <a:chExt cx="1796768" cy="1701800"/>
          </a:xfrm>
        </p:grpSpPr>
        <p:sp>
          <p:nvSpPr>
            <p:cNvPr id="9" name="Flowchart: Connector 8">
              <a:extLst>
                <a:ext uri="{FF2B5EF4-FFF2-40B4-BE49-F238E27FC236}">
                  <a16:creationId xmlns:a16="http://schemas.microsoft.com/office/drawing/2014/main" id="{E816C623-3CE7-3753-181E-6C738CD3872E}"/>
                </a:ext>
              </a:extLst>
            </p:cNvPr>
            <p:cNvSpPr/>
            <p:nvPr/>
          </p:nvSpPr>
          <p:spPr>
            <a:xfrm>
              <a:off x="13940966" y="3298032"/>
              <a:ext cx="1796768" cy="1701800"/>
            </a:xfrm>
            <a:prstGeom prst="flowChartConnector">
              <a:avLst/>
            </a:prstGeom>
            <a:solidFill>
              <a:srgbClr val="FFB3B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 name="Graphic 9" descr="Hourglass">
              <a:extLst>
                <a:ext uri="{FF2B5EF4-FFF2-40B4-BE49-F238E27FC236}">
                  <a16:creationId xmlns:a16="http://schemas.microsoft.com/office/drawing/2014/main" id="{68A7CEA9-6B9B-D207-1E1F-C2464493A5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4628954" y="3552629"/>
              <a:ext cx="413899" cy="434021"/>
            </a:xfrm>
            <a:prstGeom prst="rect">
              <a:avLst/>
            </a:prstGeom>
          </p:spPr>
        </p:pic>
        <p:sp>
          <p:nvSpPr>
            <p:cNvPr id="11" name="TextBox 10">
              <a:extLst>
                <a:ext uri="{FF2B5EF4-FFF2-40B4-BE49-F238E27FC236}">
                  <a16:creationId xmlns:a16="http://schemas.microsoft.com/office/drawing/2014/main" id="{7E0372FB-0E83-43D0-E76B-95CCA565292A}"/>
                </a:ext>
              </a:extLst>
            </p:cNvPr>
            <p:cNvSpPr txBox="1"/>
            <p:nvPr/>
          </p:nvSpPr>
          <p:spPr>
            <a:xfrm>
              <a:off x="14185900" y="4148932"/>
              <a:ext cx="1397000" cy="556297"/>
            </a:xfrm>
            <a:prstGeom prst="rect">
              <a:avLst/>
            </a:prstGeom>
            <a:noFill/>
          </p:spPr>
          <p:txBody>
            <a:bodyPr wrap="square" rtlCol="0">
              <a:spAutoFit/>
            </a:bodyPr>
            <a:lstStyle/>
            <a:p>
              <a:pPr algn="ctr"/>
              <a:r>
                <a:rPr lang="en-US" sz="1000" b="1" dirty="0">
                  <a:latin typeface="STXinwei" panose="02010800040101010101" pitchFamily="2" charset="-122"/>
                  <a:ea typeface="STXinwei" panose="02010800040101010101" pitchFamily="2" charset="-122"/>
                </a:rPr>
                <a:t>7,00,000</a:t>
              </a:r>
            </a:p>
            <a:p>
              <a:pPr algn="ctr"/>
              <a:r>
                <a:rPr lang="en-US" sz="1000" b="1" dirty="0">
                  <a:latin typeface="STXinwei" panose="02010800040101010101" pitchFamily="2" charset="-122"/>
                  <a:ea typeface="STXinwei" panose="02010800040101010101" pitchFamily="2" charset="-122"/>
                </a:rPr>
                <a:t>Y.A</a:t>
              </a:r>
              <a:endParaRPr lang="en-IN" sz="1000" b="1" dirty="0">
                <a:latin typeface="STXinwei" panose="02010800040101010101" pitchFamily="2" charset="-122"/>
                <a:ea typeface="STXinwei" panose="02010800040101010101" pitchFamily="2" charset="-122"/>
              </a:endParaRPr>
            </a:p>
          </p:txBody>
        </p:sp>
      </p:grpSp>
      <p:sp>
        <p:nvSpPr>
          <p:cNvPr id="8" name="TextBox 7">
            <a:extLst>
              <a:ext uri="{FF2B5EF4-FFF2-40B4-BE49-F238E27FC236}">
                <a16:creationId xmlns:a16="http://schemas.microsoft.com/office/drawing/2014/main" id="{E1A33590-89B3-3412-834F-BCB435BED09B}"/>
              </a:ext>
            </a:extLst>
          </p:cNvPr>
          <p:cNvSpPr txBox="1"/>
          <p:nvPr/>
        </p:nvSpPr>
        <p:spPr>
          <a:xfrm>
            <a:off x="84899" y="-6646890"/>
            <a:ext cx="4025900" cy="2739211"/>
          </a:xfrm>
          <a:prstGeom prst="rect">
            <a:avLst/>
          </a:prstGeom>
          <a:noFill/>
        </p:spPr>
        <p:txBody>
          <a:bodyPr wrap="square" rtlCol="0">
            <a:spAutoFit/>
          </a:bodyPr>
          <a:lstStyle/>
          <a:p>
            <a:pPr algn="ctr"/>
            <a:r>
              <a:rPr lang="en-IN" sz="2800" b="1" i="0" dirty="0">
                <a:solidFill>
                  <a:srgbClr val="C00000"/>
                </a:solidFill>
                <a:effectLst/>
                <a:latin typeface="Forte" panose="03060902040502070203" pitchFamily="66" charset="0"/>
              </a:rPr>
              <a:t>Mount Fuji</a:t>
            </a:r>
          </a:p>
          <a:p>
            <a:pPr algn="ctr"/>
            <a:endParaRPr lang="en-IN" b="1" dirty="0">
              <a:solidFill>
                <a:schemeClr val="tx1">
                  <a:lumMod val="95000"/>
                  <a:lumOff val="5000"/>
                </a:schemeClr>
              </a:solidFill>
              <a:latin typeface="Forte" panose="03060902040502070203" pitchFamily="66" charset="0"/>
            </a:endParaRPr>
          </a:p>
          <a:p>
            <a:pPr algn="ctr"/>
            <a:r>
              <a:rPr lang="en-IN" b="1" i="0" dirty="0">
                <a:solidFill>
                  <a:schemeClr val="tx1">
                    <a:lumMod val="95000"/>
                    <a:lumOff val="5000"/>
                  </a:schemeClr>
                </a:solidFill>
                <a:effectLst/>
                <a:latin typeface="Forte" panose="03060902040502070203" pitchFamily="66" charset="0"/>
              </a:rPr>
              <a:t>Mount Fuji</a:t>
            </a:r>
            <a:r>
              <a:rPr lang="en-IN" b="0" i="0" dirty="0">
                <a:solidFill>
                  <a:schemeClr val="tx1">
                    <a:lumMod val="95000"/>
                    <a:lumOff val="5000"/>
                  </a:schemeClr>
                </a:solidFill>
                <a:effectLst/>
                <a:latin typeface="Forte" panose="03060902040502070203" pitchFamily="66" charset="0"/>
              </a:rPr>
              <a:t>, Japanese </a:t>
            </a:r>
            <a:r>
              <a:rPr lang="en-IN" b="1" i="0" dirty="0">
                <a:solidFill>
                  <a:schemeClr val="tx1">
                    <a:lumMod val="95000"/>
                    <a:lumOff val="5000"/>
                  </a:schemeClr>
                </a:solidFill>
                <a:effectLst/>
                <a:latin typeface="Forte" panose="03060902040502070203" pitchFamily="66" charset="0"/>
              </a:rPr>
              <a:t>Fuji-</a:t>
            </a:r>
            <a:r>
              <a:rPr lang="en-IN" b="1" i="0" dirty="0" err="1">
                <a:solidFill>
                  <a:schemeClr val="tx1">
                    <a:lumMod val="95000"/>
                    <a:lumOff val="5000"/>
                  </a:schemeClr>
                </a:solidFill>
                <a:effectLst/>
                <a:latin typeface="Forte" panose="03060902040502070203" pitchFamily="66" charset="0"/>
              </a:rPr>
              <a:t>san</a:t>
            </a:r>
            <a:r>
              <a:rPr lang="en-IN" b="0" i="0" dirty="0">
                <a:solidFill>
                  <a:schemeClr val="tx1">
                    <a:lumMod val="95000"/>
                    <a:lumOff val="5000"/>
                  </a:schemeClr>
                </a:solidFill>
                <a:effectLst/>
                <a:latin typeface="Forte" panose="03060902040502070203" pitchFamily="66" charset="0"/>
              </a:rPr>
              <a:t>, also spelled </a:t>
            </a:r>
            <a:r>
              <a:rPr lang="en-IN" b="1" i="0" dirty="0">
                <a:solidFill>
                  <a:schemeClr val="tx1">
                    <a:lumMod val="95000"/>
                    <a:lumOff val="5000"/>
                  </a:schemeClr>
                </a:solidFill>
                <a:effectLst/>
                <a:latin typeface="Forte" panose="03060902040502070203" pitchFamily="66" charset="0"/>
              </a:rPr>
              <a:t>Fujisan</a:t>
            </a:r>
            <a:r>
              <a:rPr lang="en-IN" b="0" i="0" dirty="0">
                <a:solidFill>
                  <a:schemeClr val="tx1">
                    <a:lumMod val="95000"/>
                    <a:lumOff val="5000"/>
                  </a:schemeClr>
                </a:solidFill>
                <a:effectLst/>
                <a:latin typeface="Forte" panose="03060902040502070203" pitchFamily="66" charset="0"/>
              </a:rPr>
              <a:t>, also called </a:t>
            </a:r>
            <a:r>
              <a:rPr lang="en-IN" b="1" i="0" dirty="0">
                <a:solidFill>
                  <a:schemeClr val="tx1">
                    <a:lumMod val="95000"/>
                    <a:lumOff val="5000"/>
                  </a:schemeClr>
                </a:solidFill>
                <a:effectLst/>
                <a:latin typeface="Forte" panose="03060902040502070203" pitchFamily="66" charset="0"/>
              </a:rPr>
              <a:t>Fujiyama</a:t>
            </a:r>
            <a:r>
              <a:rPr lang="en-IN" b="0" i="0" dirty="0">
                <a:solidFill>
                  <a:schemeClr val="tx1">
                    <a:lumMod val="95000"/>
                    <a:lumOff val="5000"/>
                  </a:schemeClr>
                </a:solidFill>
                <a:effectLst/>
                <a:latin typeface="Forte" panose="03060902040502070203" pitchFamily="66" charset="0"/>
              </a:rPr>
              <a:t> or </a:t>
            </a:r>
            <a:r>
              <a:rPr lang="en-IN" b="1" i="0" dirty="0">
                <a:solidFill>
                  <a:schemeClr val="tx1">
                    <a:lumMod val="95000"/>
                    <a:lumOff val="5000"/>
                  </a:schemeClr>
                </a:solidFill>
                <a:effectLst/>
                <a:latin typeface="Forte" panose="03060902040502070203" pitchFamily="66" charset="0"/>
              </a:rPr>
              <a:t>Fuji no Yama</a:t>
            </a:r>
            <a:r>
              <a:rPr lang="en-IN" b="0" i="0" dirty="0">
                <a:solidFill>
                  <a:schemeClr val="tx1">
                    <a:lumMod val="95000"/>
                    <a:lumOff val="5000"/>
                  </a:schemeClr>
                </a:solidFill>
                <a:effectLst/>
                <a:latin typeface="Forte" panose="03060902040502070203" pitchFamily="66" charset="0"/>
              </a:rPr>
              <a:t>, highest </a:t>
            </a:r>
            <a:r>
              <a:rPr lang="en-IN" b="0" i="0" u="sng" dirty="0">
                <a:solidFill>
                  <a:schemeClr val="tx1">
                    <a:lumMod val="95000"/>
                    <a:lumOff val="5000"/>
                  </a:schemeClr>
                </a:solidFill>
                <a:effectLst/>
                <a:latin typeface="Forte" panose="03060902040502070203" pitchFamily="66" charset="0"/>
                <a:hlinkClick r:id="rId11">
                  <a:extLst>
                    <a:ext uri="{A12FA001-AC4F-418D-AE19-62706E023703}">
                      <ahyp:hlinkClr xmlns:ahyp="http://schemas.microsoft.com/office/drawing/2018/hyperlinkcolor" val="tx"/>
                    </a:ext>
                  </a:extLst>
                </a:hlinkClick>
              </a:rPr>
              <a:t>mountain</a:t>
            </a:r>
            <a:r>
              <a:rPr lang="en-IN" b="0" i="0" dirty="0">
                <a:solidFill>
                  <a:schemeClr val="tx1">
                    <a:lumMod val="95000"/>
                    <a:lumOff val="5000"/>
                  </a:schemeClr>
                </a:solidFill>
                <a:effectLst/>
                <a:latin typeface="Forte" panose="03060902040502070203" pitchFamily="66" charset="0"/>
              </a:rPr>
              <a:t> in </a:t>
            </a:r>
            <a:r>
              <a:rPr lang="en-IN" b="0" i="0" u="sng" dirty="0">
                <a:solidFill>
                  <a:schemeClr val="tx1">
                    <a:lumMod val="95000"/>
                    <a:lumOff val="5000"/>
                  </a:schemeClr>
                </a:solidFill>
                <a:effectLst/>
                <a:latin typeface="Forte" panose="03060902040502070203" pitchFamily="66" charset="0"/>
                <a:hlinkClick r:id="rId12">
                  <a:extLst>
                    <a:ext uri="{A12FA001-AC4F-418D-AE19-62706E023703}">
                      <ahyp:hlinkClr xmlns:ahyp="http://schemas.microsoft.com/office/drawing/2018/hyperlinkcolor" val="tx"/>
                    </a:ext>
                  </a:extLst>
                </a:hlinkClick>
              </a:rPr>
              <a:t>Japan</a:t>
            </a:r>
            <a:r>
              <a:rPr lang="en-IN" b="0" i="0" dirty="0">
                <a:solidFill>
                  <a:schemeClr val="tx1">
                    <a:lumMod val="95000"/>
                    <a:lumOff val="5000"/>
                  </a:schemeClr>
                </a:solidFill>
                <a:effectLst/>
                <a:latin typeface="Forte" panose="03060902040502070203" pitchFamily="66" charset="0"/>
              </a:rPr>
              <a:t>. It rises to 12,388 feet (3,776 metres) near the </a:t>
            </a:r>
            <a:r>
              <a:rPr lang="en-IN" b="0" i="0" u="sng" dirty="0">
                <a:solidFill>
                  <a:schemeClr val="tx1">
                    <a:lumMod val="95000"/>
                    <a:lumOff val="5000"/>
                  </a:schemeClr>
                </a:solidFill>
                <a:effectLst/>
                <a:latin typeface="Forte" panose="03060902040502070203" pitchFamily="66" charset="0"/>
                <a:hlinkClick r:id="rId13">
                  <a:extLst>
                    <a:ext uri="{A12FA001-AC4F-418D-AE19-62706E023703}">
                      <ahyp:hlinkClr xmlns:ahyp="http://schemas.microsoft.com/office/drawing/2018/hyperlinkcolor" val="tx"/>
                    </a:ext>
                  </a:extLst>
                </a:hlinkClick>
              </a:rPr>
              <a:t>Pacific Ocean</a:t>
            </a:r>
            <a:r>
              <a:rPr lang="en-IN" b="0" i="0" dirty="0">
                <a:solidFill>
                  <a:schemeClr val="tx1">
                    <a:lumMod val="95000"/>
                    <a:lumOff val="5000"/>
                  </a:schemeClr>
                </a:solidFill>
                <a:effectLst/>
                <a:latin typeface="Forte" panose="03060902040502070203" pitchFamily="66" charset="0"/>
              </a:rPr>
              <a:t> coast </a:t>
            </a:r>
            <a:endParaRPr lang="en-IN" dirty="0">
              <a:solidFill>
                <a:schemeClr val="tx1">
                  <a:lumMod val="95000"/>
                  <a:lumOff val="5000"/>
                </a:schemeClr>
              </a:solidFill>
              <a:latin typeface="Forte" panose="03060902040502070203" pitchFamily="66" charset="0"/>
            </a:endParaRPr>
          </a:p>
          <a:p>
            <a:endParaRPr lang="en-IN" dirty="0"/>
          </a:p>
        </p:txBody>
      </p:sp>
      <p:sp>
        <p:nvSpPr>
          <p:cNvPr id="18" name="Flowchart: Alternate Process 17">
            <a:extLst>
              <a:ext uri="{FF2B5EF4-FFF2-40B4-BE49-F238E27FC236}">
                <a16:creationId xmlns:a16="http://schemas.microsoft.com/office/drawing/2014/main" id="{318B7308-378B-F6A1-62D8-2DCCBDF0D4F2}"/>
              </a:ext>
            </a:extLst>
          </p:cNvPr>
          <p:cNvSpPr/>
          <p:nvPr/>
        </p:nvSpPr>
        <p:spPr>
          <a:xfrm>
            <a:off x="5015999" y="-425633"/>
            <a:ext cx="2160000" cy="108000"/>
          </a:xfrm>
          <a:prstGeom prst="flowChartAlternateProcess">
            <a:avLst/>
          </a:prstGeom>
          <a:solidFill>
            <a:schemeClr val="accent1">
              <a:lumMod val="60000"/>
              <a:lumOff val="40000"/>
            </a:schemeClr>
          </a:solidFill>
          <a:ln>
            <a:solidFill>
              <a:schemeClr val="accent1">
                <a:lumMod val="60000"/>
                <a:lumOff val="40000"/>
              </a:schemeClr>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BC4BA71C-D37E-511B-9FE8-7A4D18F3DE4E}"/>
              </a:ext>
            </a:extLst>
          </p:cNvPr>
          <p:cNvSpPr/>
          <p:nvPr/>
        </p:nvSpPr>
        <p:spPr>
          <a:xfrm>
            <a:off x="4236140" y="115504"/>
            <a:ext cx="3719718" cy="1198800"/>
          </a:xfrm>
          <a:prstGeom prst="flowChartAlternateProcess">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76081231-79BF-DFE4-5EC1-0E29FB023F24}"/>
              </a:ext>
            </a:extLst>
          </p:cNvPr>
          <p:cNvSpPr txBox="1"/>
          <p:nvPr/>
        </p:nvSpPr>
        <p:spPr>
          <a:xfrm>
            <a:off x="-2728550" y="477658"/>
            <a:ext cx="2543532" cy="400110"/>
          </a:xfrm>
          <a:prstGeom prst="rect">
            <a:avLst/>
          </a:prstGeom>
          <a:noFill/>
        </p:spPr>
        <p:txBody>
          <a:bodyPr wrap="square" rtlCol="0">
            <a:spAutoFit/>
          </a:bodyPr>
          <a:lstStyle/>
          <a:p>
            <a:pPr algn="ctr"/>
            <a:r>
              <a:rPr lang="en-US" sz="2000" dirty="0">
                <a:latin typeface="Aharoni" panose="02010803020104030203" pitchFamily="2" charset="-79"/>
                <a:cs typeface="Aharoni" panose="02010803020104030203" pitchFamily="2" charset="-79"/>
              </a:rPr>
              <a:t>JAPANESE CULTURE</a:t>
            </a:r>
            <a:endParaRPr lang="en-IN" sz="2000" dirty="0">
              <a:latin typeface="Aharoni" panose="02010803020104030203" pitchFamily="2" charset="-79"/>
              <a:cs typeface="Aharoni" panose="02010803020104030203" pitchFamily="2" charset="-79"/>
            </a:endParaRPr>
          </a:p>
        </p:txBody>
      </p:sp>
      <p:sp>
        <p:nvSpPr>
          <p:cNvPr id="29" name="TextBox 28">
            <a:extLst>
              <a:ext uri="{FF2B5EF4-FFF2-40B4-BE49-F238E27FC236}">
                <a16:creationId xmlns:a16="http://schemas.microsoft.com/office/drawing/2014/main" id="{920EFACD-CAFA-7536-4B72-4658D3593856}"/>
              </a:ext>
            </a:extLst>
          </p:cNvPr>
          <p:cNvSpPr txBox="1"/>
          <p:nvPr/>
        </p:nvSpPr>
        <p:spPr>
          <a:xfrm>
            <a:off x="560569" y="7087275"/>
            <a:ext cx="2825478" cy="2031325"/>
          </a:xfrm>
          <a:prstGeom prst="rect">
            <a:avLst/>
          </a:prstGeom>
          <a:noFill/>
        </p:spPr>
        <p:txBody>
          <a:bodyPr wrap="square" rtlCol="0">
            <a:spAutoFit/>
          </a:bodyPr>
          <a:lstStyle/>
          <a:p>
            <a:pPr algn="ctr"/>
            <a:r>
              <a:rPr lang="en-US" b="1" i="0" u="none" strike="noStrike" dirty="0">
                <a:effectLst/>
                <a:latin typeface="Brush Script MT" panose="03060802040406070304" pitchFamily="66" charset="0"/>
                <a:hlinkClick r:id="rId14" tooltip="Shinto">
                  <a:extLst>
                    <a:ext uri="{A12FA001-AC4F-418D-AE19-62706E023703}">
                      <ahyp:hlinkClr xmlns:ahyp="http://schemas.microsoft.com/office/drawing/2018/hyperlinkcolor" val="tx"/>
                    </a:ext>
                  </a:extLst>
                </a:hlinkClick>
              </a:rPr>
              <a:t>Shinto</a:t>
            </a:r>
            <a:r>
              <a:rPr lang="en-US" b="1" i="0" dirty="0">
                <a:effectLst/>
                <a:latin typeface="Brush Script MT" panose="03060802040406070304" pitchFamily="66" charset="0"/>
              </a:rPr>
              <a:t> and </a:t>
            </a:r>
            <a:r>
              <a:rPr lang="en-US" b="1" i="0" u="none" strike="noStrike" dirty="0">
                <a:effectLst/>
                <a:latin typeface="Brush Script MT" panose="03060802040406070304" pitchFamily="66" charset="0"/>
                <a:hlinkClick r:id="rId15" tooltip="Buddhism">
                  <a:extLst>
                    <a:ext uri="{A12FA001-AC4F-418D-AE19-62706E023703}">
                      <ahyp:hlinkClr xmlns:ahyp="http://schemas.microsoft.com/office/drawing/2018/hyperlinkcolor" val="tx"/>
                    </a:ext>
                  </a:extLst>
                </a:hlinkClick>
              </a:rPr>
              <a:t>Buddhism</a:t>
            </a:r>
            <a:r>
              <a:rPr lang="en-US" b="1" i="0" dirty="0">
                <a:effectLst/>
                <a:latin typeface="Brush Script MT" panose="03060802040406070304" pitchFamily="66" charset="0"/>
              </a:rPr>
              <a:t> are the primary religions of Japan. According to the annual statistical research on religion in 2018 by the </a:t>
            </a:r>
            <a:r>
              <a:rPr lang="en-US" b="1" i="0" u="none" strike="noStrike" dirty="0">
                <a:effectLst/>
                <a:latin typeface="Brush Script MT" panose="03060802040406070304" pitchFamily="66" charset="0"/>
                <a:hlinkClick r:id="rId16" tooltip="Government of Japan">
                  <a:extLst>
                    <a:ext uri="{A12FA001-AC4F-418D-AE19-62706E023703}">
                      <ahyp:hlinkClr xmlns:ahyp="http://schemas.microsoft.com/office/drawing/2018/hyperlinkcolor" val="tx"/>
                    </a:ext>
                  </a:extLst>
                </a:hlinkClick>
              </a:rPr>
              <a:t>Government of Japan</a:t>
            </a:r>
            <a:r>
              <a:rPr lang="en-US" b="1" i="0" dirty="0">
                <a:effectLst/>
                <a:latin typeface="Brush Script MT" panose="03060802040406070304" pitchFamily="66" charset="0"/>
              </a:rPr>
              <a:t>'s Agency for Culture Affairs, 66.7 percent of the population</a:t>
            </a:r>
            <a:endParaRPr lang="en-IN" b="1" dirty="0">
              <a:latin typeface="Brush Script MT" panose="03060802040406070304" pitchFamily="66" charset="0"/>
            </a:endParaRPr>
          </a:p>
        </p:txBody>
      </p:sp>
      <p:sp>
        <p:nvSpPr>
          <p:cNvPr id="24" name="TextBox 23">
            <a:extLst>
              <a:ext uri="{FF2B5EF4-FFF2-40B4-BE49-F238E27FC236}">
                <a16:creationId xmlns:a16="http://schemas.microsoft.com/office/drawing/2014/main" id="{6EEAA485-FAB4-816B-B4FF-92D05F966F3B}"/>
              </a:ext>
            </a:extLst>
          </p:cNvPr>
          <p:cNvSpPr txBox="1"/>
          <p:nvPr/>
        </p:nvSpPr>
        <p:spPr>
          <a:xfrm>
            <a:off x="5228329" y="6921235"/>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VISUAL ART</a:t>
            </a:r>
            <a:endParaRPr lang="en-IN" sz="2800" dirty="0">
              <a:solidFill>
                <a:srgbClr val="FF6161"/>
              </a:solidFill>
              <a:latin typeface="Bauhaus 93" panose="04030905020B02020C02" pitchFamily="82" charset="0"/>
            </a:endParaRPr>
          </a:p>
        </p:txBody>
      </p:sp>
      <p:sp>
        <p:nvSpPr>
          <p:cNvPr id="26" name="Flowchart: Alternate Process 25">
            <a:extLst>
              <a:ext uri="{FF2B5EF4-FFF2-40B4-BE49-F238E27FC236}">
                <a16:creationId xmlns:a16="http://schemas.microsoft.com/office/drawing/2014/main" id="{0A657312-279D-DBAB-7D70-21D12AC543DC}"/>
              </a:ext>
            </a:extLst>
          </p:cNvPr>
          <p:cNvSpPr/>
          <p:nvPr/>
        </p:nvSpPr>
        <p:spPr>
          <a:xfrm>
            <a:off x="4848082" y="7524513"/>
            <a:ext cx="2681777" cy="3332901"/>
          </a:xfrm>
          <a:prstGeom prst="flowChartAlternateProcess">
            <a:avLst/>
          </a:prstGeom>
          <a:blipFill dpi="0" rotWithShape="1">
            <a:blip r:embed="rId17">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F5916D2F-1FA4-0A54-2372-F9279262BC85}"/>
              </a:ext>
            </a:extLst>
          </p:cNvPr>
          <p:cNvSpPr/>
          <p:nvPr/>
        </p:nvSpPr>
        <p:spPr>
          <a:xfrm>
            <a:off x="4848081" y="7519707"/>
            <a:ext cx="2681777"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7" name="Flowchart: Alternate Process 26">
            <a:extLst>
              <a:ext uri="{FF2B5EF4-FFF2-40B4-BE49-F238E27FC236}">
                <a16:creationId xmlns:a16="http://schemas.microsoft.com/office/drawing/2014/main" id="{9574EC00-BAE4-6563-7CDB-7BED2A21E894}"/>
              </a:ext>
            </a:extLst>
          </p:cNvPr>
          <p:cNvSpPr/>
          <p:nvPr/>
        </p:nvSpPr>
        <p:spPr>
          <a:xfrm>
            <a:off x="4848081" y="7396018"/>
            <a:ext cx="2751899" cy="3332901"/>
          </a:xfrm>
          <a:prstGeom prst="flowChartAlternateProcess">
            <a:avLst/>
          </a:prstGeom>
          <a:blipFill dpi="0" rotWithShape="1">
            <a:blip r:embed="rId1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EBB4FB8-D95B-2B30-346D-F3797644FA00}"/>
              </a:ext>
            </a:extLst>
          </p:cNvPr>
          <p:cNvSpPr txBox="1"/>
          <p:nvPr/>
        </p:nvSpPr>
        <p:spPr>
          <a:xfrm>
            <a:off x="5141691" y="6858000"/>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LANDSCAPE</a:t>
            </a:r>
            <a:endParaRPr lang="en-IN" sz="2800" dirty="0">
              <a:solidFill>
                <a:srgbClr val="FF6161"/>
              </a:solidFill>
              <a:latin typeface="Bauhaus 93" panose="04030905020B02020C02" pitchFamily="82" charset="0"/>
            </a:endParaRPr>
          </a:p>
        </p:txBody>
      </p:sp>
      <p:sp>
        <p:nvSpPr>
          <p:cNvPr id="31" name="Rectangle: Rounded Corners 30">
            <a:extLst>
              <a:ext uri="{FF2B5EF4-FFF2-40B4-BE49-F238E27FC236}">
                <a16:creationId xmlns:a16="http://schemas.microsoft.com/office/drawing/2014/main" id="{39E6AEB6-BFC2-7CDA-58A2-D42003E3F0B4}"/>
              </a:ext>
            </a:extLst>
          </p:cNvPr>
          <p:cNvSpPr/>
          <p:nvPr/>
        </p:nvSpPr>
        <p:spPr>
          <a:xfrm>
            <a:off x="4866119" y="7396018"/>
            <a:ext cx="2733861"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5" name="Flowchart: Alternate Process 24">
            <a:extLst>
              <a:ext uri="{FF2B5EF4-FFF2-40B4-BE49-F238E27FC236}">
                <a16:creationId xmlns:a16="http://schemas.microsoft.com/office/drawing/2014/main" id="{0387675F-D526-3CC1-298E-457CEDE86344}"/>
              </a:ext>
            </a:extLst>
          </p:cNvPr>
          <p:cNvSpPr/>
          <p:nvPr/>
        </p:nvSpPr>
        <p:spPr>
          <a:xfrm>
            <a:off x="4811656" y="7384691"/>
            <a:ext cx="2977178" cy="3332900"/>
          </a:xfrm>
          <a:prstGeom prst="flowChartAlternateProcess">
            <a:avLst/>
          </a:prstGeom>
          <a:blipFill dpi="0" rotWithShape="1">
            <a:blip r:embed="rId1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54123522-6803-57DE-034E-EE88A1EC0903}"/>
              </a:ext>
            </a:extLst>
          </p:cNvPr>
          <p:cNvSpPr txBox="1"/>
          <p:nvPr/>
        </p:nvSpPr>
        <p:spPr>
          <a:xfrm>
            <a:off x="5471891" y="6797546"/>
            <a:ext cx="2540000" cy="523220"/>
          </a:xfrm>
          <a:prstGeom prst="rect">
            <a:avLst/>
          </a:prstGeom>
          <a:noFill/>
        </p:spPr>
        <p:txBody>
          <a:bodyPr wrap="square" rtlCol="0">
            <a:spAutoFit/>
          </a:bodyPr>
          <a:lstStyle/>
          <a:p>
            <a:r>
              <a:rPr lang="en-US" sz="2800" dirty="0">
                <a:solidFill>
                  <a:srgbClr val="FF6161"/>
                </a:solidFill>
                <a:latin typeface="Bauhaus 93" panose="04030905020B02020C02" pitchFamily="82" charset="0"/>
              </a:rPr>
              <a:t>RELIGION</a:t>
            </a:r>
            <a:endParaRPr lang="en-IN" sz="2800" dirty="0">
              <a:solidFill>
                <a:srgbClr val="FF6161"/>
              </a:solidFill>
              <a:latin typeface="Bauhaus 93" panose="04030905020B02020C02" pitchFamily="82" charset="0"/>
            </a:endParaRPr>
          </a:p>
        </p:txBody>
      </p:sp>
      <p:sp>
        <p:nvSpPr>
          <p:cNvPr id="32" name="Rectangle: Rounded Corners 31">
            <a:extLst>
              <a:ext uri="{FF2B5EF4-FFF2-40B4-BE49-F238E27FC236}">
                <a16:creationId xmlns:a16="http://schemas.microsoft.com/office/drawing/2014/main" id="{11CA09CB-0C9C-EE6F-49E8-E63ABBD0011B}"/>
              </a:ext>
            </a:extLst>
          </p:cNvPr>
          <p:cNvSpPr/>
          <p:nvPr/>
        </p:nvSpPr>
        <p:spPr>
          <a:xfrm>
            <a:off x="4811491" y="7396018"/>
            <a:ext cx="2977178" cy="333290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3" name="TextBox 32">
            <a:extLst>
              <a:ext uri="{FF2B5EF4-FFF2-40B4-BE49-F238E27FC236}">
                <a16:creationId xmlns:a16="http://schemas.microsoft.com/office/drawing/2014/main" id="{01BAB80E-A9A2-814C-BB3D-08466D325D73}"/>
              </a:ext>
            </a:extLst>
          </p:cNvPr>
          <p:cNvSpPr txBox="1"/>
          <p:nvPr/>
        </p:nvSpPr>
        <p:spPr>
          <a:xfrm>
            <a:off x="4728418" y="6858000"/>
            <a:ext cx="2825478" cy="2554545"/>
          </a:xfrm>
          <a:prstGeom prst="rect">
            <a:avLst/>
          </a:prstGeom>
          <a:noFill/>
        </p:spPr>
        <p:txBody>
          <a:bodyPr wrap="square" rtlCol="0">
            <a:spAutoFit/>
          </a:bodyPr>
          <a:lstStyle/>
          <a:p>
            <a:pPr algn="ctr"/>
            <a:r>
              <a:rPr lang="en-US" sz="1600" b="1" i="0" u="none" strike="noStrike" dirty="0">
                <a:effectLst/>
                <a:latin typeface="Brush Script MT" panose="03060802040406070304" pitchFamily="66" charset="0"/>
                <a:hlinkClick r:id="rId20" tooltip="Japanese painting">
                  <a:extLst>
                    <a:ext uri="{A12FA001-AC4F-418D-AE19-62706E023703}">
                      <ahyp:hlinkClr xmlns:ahyp="http://schemas.microsoft.com/office/drawing/2018/hyperlinkcolor" val="tx"/>
                    </a:ext>
                  </a:extLst>
                </a:hlinkClick>
              </a:rPr>
              <a:t>Painting has been an art</a:t>
            </a:r>
            <a:r>
              <a:rPr lang="en-US" sz="1600" b="1" i="0" dirty="0">
                <a:effectLst/>
                <a:latin typeface="Brush Script MT" panose="03060802040406070304" pitchFamily="66" charset="0"/>
              </a:rPr>
              <a:t> in Japan for a very long time: the brush is a traditional writing and painting tool, and the extension of that to its use as an artist's tool was probably natural. Japanese painters are often categorized by what they painted, as most of them constrained themselves solely to subjects such as animals, landscapes, or figures. </a:t>
            </a:r>
            <a:endParaRPr lang="en-IN" sz="1600" b="1" dirty="0">
              <a:latin typeface="Brush Script MT" panose="03060802040406070304" pitchFamily="66" charset="0"/>
            </a:endParaRPr>
          </a:p>
        </p:txBody>
      </p:sp>
      <p:sp>
        <p:nvSpPr>
          <p:cNvPr id="34" name="TextBox 33">
            <a:extLst>
              <a:ext uri="{FF2B5EF4-FFF2-40B4-BE49-F238E27FC236}">
                <a16:creationId xmlns:a16="http://schemas.microsoft.com/office/drawing/2014/main" id="{8D0BD335-7DB7-31B7-36A7-AC07970C7709}"/>
              </a:ext>
            </a:extLst>
          </p:cNvPr>
          <p:cNvSpPr txBox="1"/>
          <p:nvPr/>
        </p:nvSpPr>
        <p:spPr>
          <a:xfrm>
            <a:off x="8779722" y="6858000"/>
            <a:ext cx="2825478" cy="2031325"/>
          </a:xfrm>
          <a:prstGeom prst="rect">
            <a:avLst/>
          </a:prstGeom>
          <a:noFill/>
        </p:spPr>
        <p:txBody>
          <a:bodyPr wrap="square" rtlCol="0">
            <a:spAutoFit/>
          </a:bodyPr>
          <a:lstStyle/>
          <a:p>
            <a:pPr algn="ctr"/>
            <a:r>
              <a:rPr lang="en-US" b="0" i="0" dirty="0">
                <a:effectLst/>
                <a:latin typeface="Brush Script MT" panose="03060802040406070304" pitchFamily="66" charset="0"/>
              </a:rPr>
              <a:t>There are 51 official </a:t>
            </a:r>
            <a:r>
              <a:rPr lang="en-US" b="0" i="0" u="none" strike="noStrike" dirty="0">
                <a:effectLst/>
                <a:latin typeface="Brush Script MT" panose="03060802040406070304" pitchFamily="66" charset="0"/>
                <a:hlinkClick r:id="rId21" tooltip="Cultural Landscape (Japan)">
                  <a:extLst>
                    <a:ext uri="{A12FA001-AC4F-418D-AE19-62706E023703}">
                      <ahyp:hlinkClr xmlns:ahyp="http://schemas.microsoft.com/office/drawing/2018/hyperlinkcolor" val="tx"/>
                    </a:ext>
                  </a:extLst>
                </a:hlinkClick>
              </a:rPr>
              <a:t>cultural landscapes</a:t>
            </a:r>
            <a:r>
              <a:rPr lang="en-US" b="0" i="0" dirty="0">
                <a:effectLst/>
                <a:latin typeface="Brush Script MT" panose="03060802040406070304" pitchFamily="66" charset="0"/>
              </a:rPr>
              <a:t> , </a:t>
            </a:r>
            <a:r>
              <a:rPr lang="en-US" b="0" i="1" dirty="0">
                <a:effectLst/>
                <a:latin typeface="Brush Script MT" panose="03060802040406070304" pitchFamily="66" charset="0"/>
              </a:rPr>
              <a:t>bunkmate Keilan</a:t>
            </a:r>
            <a:r>
              <a:rPr lang="en-US" b="0" i="0" dirty="0">
                <a:effectLst/>
                <a:latin typeface="Brush Script MT" panose="03060802040406070304" pitchFamily="66" charset="0"/>
              </a:rPr>
              <a:t>) in Japan. These landscapes evolved with the way of life and ecocultural features of a region, and which are indispensable for understanding the lifestyle of the </a:t>
            </a:r>
            <a:r>
              <a:rPr lang="en-US" b="0" i="0" u="none" strike="noStrike" dirty="0">
                <a:effectLst/>
                <a:latin typeface="Brush Script MT" panose="03060802040406070304" pitchFamily="66" charset="0"/>
                <a:hlinkClick r:id="rId22" tooltip="Japanese people">
                  <a:extLst>
                    <a:ext uri="{A12FA001-AC4F-418D-AE19-62706E023703}">
                      <ahyp:hlinkClr xmlns:ahyp="http://schemas.microsoft.com/office/drawing/2018/hyperlinkcolor" val="tx"/>
                    </a:ext>
                  </a:extLst>
                </a:hlinkClick>
              </a:rPr>
              <a:t>Japanese people</a:t>
            </a:r>
            <a:r>
              <a:rPr lang="en-US" b="0" i="0" dirty="0">
                <a:effectLst/>
                <a:latin typeface="Brush Script MT" panose="03060802040406070304" pitchFamily="66" charset="0"/>
              </a:rPr>
              <a:t>.</a:t>
            </a:r>
            <a:endParaRPr lang="en-IN" b="1" dirty="0">
              <a:latin typeface="Brush Script MT" panose="03060802040406070304" pitchFamily="66" charset="0"/>
            </a:endParaRPr>
          </a:p>
        </p:txBody>
      </p:sp>
      <p:sp>
        <p:nvSpPr>
          <p:cNvPr id="35" name="TextBox 34">
            <a:extLst>
              <a:ext uri="{FF2B5EF4-FFF2-40B4-BE49-F238E27FC236}">
                <a16:creationId xmlns:a16="http://schemas.microsoft.com/office/drawing/2014/main" id="{ABCC30EE-AEF4-9A6D-B13C-BA078629D453}"/>
              </a:ext>
            </a:extLst>
          </p:cNvPr>
          <p:cNvSpPr txBox="1"/>
          <p:nvPr/>
        </p:nvSpPr>
        <p:spPr>
          <a:xfrm>
            <a:off x="4406900" y="152400"/>
            <a:ext cx="3361429" cy="1600438"/>
          </a:xfrm>
          <a:prstGeom prst="rect">
            <a:avLst/>
          </a:prstGeom>
          <a:noFill/>
        </p:spPr>
        <p:txBody>
          <a:bodyPr wrap="square" rtlCol="0">
            <a:spAutoFit/>
          </a:bodyPr>
          <a:lstStyle/>
          <a:p>
            <a:pPr algn="ctr"/>
            <a:r>
              <a:rPr lang="en-IN" sz="4000" b="1" dirty="0">
                <a:solidFill>
                  <a:srgbClr val="FFE7E7"/>
                </a:solidFill>
                <a:latin typeface="Brush Script MT" panose="03060802040406070304" pitchFamily="66" charset="0"/>
              </a:rPr>
              <a:t>Thanks For Watching</a:t>
            </a:r>
          </a:p>
          <a:p>
            <a:endParaRPr lang="en-IN" dirty="0"/>
          </a:p>
        </p:txBody>
      </p:sp>
    </p:spTree>
    <p:extLst>
      <p:ext uri="{BB962C8B-B14F-4D97-AF65-F5344CB8AC3E}">
        <p14:creationId xmlns:p14="http://schemas.microsoft.com/office/powerpoint/2010/main" val="1021234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TotalTime>
  <Words>1468</Words>
  <Application>Microsoft Office PowerPoint</Application>
  <PresentationFormat>Widescreen</PresentationFormat>
  <Paragraphs>133</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STXinwei</vt:lpstr>
      <vt:lpstr>Aharoni</vt:lpstr>
      <vt:lpstr>Arial</vt:lpstr>
      <vt:lpstr>Bauhaus 93</vt:lpstr>
      <vt:lpstr>Berlin Sans FB Demi</vt:lpstr>
      <vt:lpstr>Brush Script MT</vt:lpstr>
      <vt:lpstr>Calibri</vt:lpstr>
      <vt:lpstr>Calibri Light</vt:lpstr>
      <vt:lpstr>Forte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 Das</dc:creator>
  <cp:lastModifiedBy>Aman Das</cp:lastModifiedBy>
  <cp:revision>10</cp:revision>
  <dcterms:created xsi:type="dcterms:W3CDTF">2023-07-15T14:26:36Z</dcterms:created>
  <dcterms:modified xsi:type="dcterms:W3CDTF">2023-07-18T10:57:09Z</dcterms:modified>
</cp:coreProperties>
</file>

<file path=docProps/thumbnail.jpeg>
</file>